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00"/>
    <a:srgbClr val="76D2B6"/>
    <a:srgbClr val="01689B"/>
    <a:srgbClr val="18407F"/>
    <a:srgbClr val="E1700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/>
    <p:restoredTop sz="94674"/>
  </p:normalViewPr>
  <p:slideViewPr>
    <p:cSldViewPr snapToGrid="0" snapToObjects="1" showGuides="1">
      <p:cViewPr varScale="1">
        <p:scale>
          <a:sx n="119" d="100"/>
          <a:sy n="119" d="100"/>
        </p:scale>
        <p:origin x="115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C54C-B953-064A-A75C-BA0C85C4BD4E}" type="datetimeFigureOut">
              <a:rPr lang="nl-NL" smtClean="0"/>
              <a:t>23-12-21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8927C-BCF4-754B-B45E-B60BC7F25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5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3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DD8991B6-1845-0E45-8F17-FA1DD9CC6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700213"/>
            <a:ext cx="12192000" cy="43211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D144CCD-407F-0C45-8090-0C381B574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9" y="2533782"/>
            <a:ext cx="6300786" cy="895218"/>
          </a:xfrm>
          <a:solidFill>
            <a:srgbClr val="0070C0"/>
          </a:solidFill>
        </p:spPr>
        <p:txBody>
          <a:bodyPr wrap="square" lIns="144000" tIns="72000" rIns="72000" bIns="144000" anchor="b" anchorCtr="0">
            <a:spAutoFit/>
          </a:bodyPr>
          <a:lstStyle>
            <a:lvl1pPr marL="0" indent="0" algn="l">
              <a:lnSpc>
                <a:spcPct val="100000"/>
              </a:lnSpc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   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BB6A66AC-E334-B24D-8575-051C07EA1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4292600"/>
            <a:ext cx="7561262" cy="8651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17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F6993F-99D7-1446-A07D-3713D5A9B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7581" y="403008"/>
            <a:ext cx="3230836" cy="10017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84CDFA-FA6B-FF43-8DB5-8E0EB6C29C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7925" y="6110930"/>
            <a:ext cx="2329345" cy="680810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4BE1683B-8DFD-A743-A0D2-CCFCEEC4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5157788"/>
            <a:ext cx="7561262" cy="86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 b="0" i="0" baseline="0">
                <a:solidFill>
                  <a:srgbClr val="17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23 november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0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0292E-65D0-0644-9CF1-3D05EEDC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8820149" cy="863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C13D3-6F7D-DE45-8F9C-F09DF7CA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1700212"/>
            <a:ext cx="8820149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7A1BBF-E321-1C4A-A696-07964760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5E256D-6A95-E546-A90B-0378F65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74F7B-0A72-F24E-A783-9DA029DA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1BC882-034D-754E-ADE6-90AEDB04B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BF1538C-1A66-3E40-B7A6-8168DE69B4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7" y="1700213"/>
            <a:ext cx="10080625" cy="4321176"/>
          </a:xfrm>
        </p:spPr>
        <p:txBody>
          <a:bodyPr wrap="square" numCol="2" spcCol="36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7A29CD-143B-1141-BCAF-5E567D1A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8820150" cy="863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52F179-0D0D-0D43-ABA6-FDDB4155E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914FC3-C501-E840-AF19-5690FC45D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kleur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DE03ED25-2065-9943-AB4A-FA7571C12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36613"/>
            <a:ext cx="12192000" cy="5616575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34790-1942-3440-A977-B32ABDCD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94" y="1700213"/>
            <a:ext cx="7561262" cy="3457575"/>
          </a:xfrm>
        </p:spPr>
        <p:txBody>
          <a:bodyPr anchor="t" anchorCtr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3A8A84-BF9E-E947-B892-AA977CA0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0CC65-6D52-B846-B9CB-CE3CFD36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1CF44B-A634-3F4C-95CF-6BB7B5DB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D200A5-9EEC-CB43-9B0B-91AE6BD0F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2C1007-34DD-AE40-ABCD-A89CD8219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78E9A-64EC-4246-935A-872BB791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4770000" cy="863600"/>
          </a:xfrm>
        </p:spPr>
        <p:txBody>
          <a:bodyPr tIns="54000"/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00213"/>
            <a:ext cx="4770000" cy="43211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913A4BED-BD3E-E44D-8C51-C7B6AEADD3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836613"/>
            <a:ext cx="6096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AF061D-8E3E-1646-8849-389DC1243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A0A03C-51B4-2D4D-A2C1-A723A696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6C15FD-9CCB-984C-9858-5C99A29E8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461" y="1700213"/>
            <a:ext cx="4770000" cy="432117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EC4FE26F-36D6-3645-BB9D-890D2452D3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36613"/>
            <a:ext cx="6096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6D2577-595F-AE48-BE20-99111B1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313" y="836614"/>
            <a:ext cx="4770000" cy="863600"/>
          </a:xfrm>
        </p:spPr>
        <p:txBody>
          <a:bodyPr tIns="54000"/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18232E-D158-9B44-B01A-A2CFAD3CC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C49AC8-DEF5-864B-8296-C53391283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0DDFAF-9633-D347-B98F-0BBE9F5A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3187F1-EB3F-3340-993B-1C254AC3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AC61-16B3-6E4A-B5E9-84FA6309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AB0413BA-2F6E-D649-B110-6F83D9B6B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36613"/>
            <a:ext cx="12192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8887135-8206-9D44-AC69-FD00004F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94" y="1700213"/>
            <a:ext cx="7561262" cy="3457575"/>
          </a:xfrm>
        </p:spPr>
        <p:txBody>
          <a:bodyPr anchor="t" anchorCtr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437FDB-7926-DC4D-BA8F-4F4236E0B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7264C7-59C4-2A4C-935C-F0C03029BA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EC4DC5-37EF-994A-9DFD-3DF3D4CE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7BEC87-3B9E-AB41-A21F-BF21A488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BE223C-2B35-8748-AEF0-494C00C1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D673B436-E1E6-9A4F-9770-556D9C18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C954E2F-6A12-7F47-A642-CD24BC9BAB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36613"/>
            <a:ext cx="12192000" cy="5616575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318285-1A75-E84B-A887-23CE001D2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1929" y="79512"/>
            <a:ext cx="2329070" cy="724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AC3453-2677-0946-9B43-767C383ED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993" y="6397181"/>
            <a:ext cx="1678679" cy="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D3AB70-FA92-4340-864F-4A92EB3D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36614"/>
            <a:ext cx="8820150" cy="8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AAD1-72A4-3243-9466-6B69FDF83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9" y="1700213"/>
            <a:ext cx="8820150" cy="475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15D1BA-3619-784F-B908-D17097617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4800" y="6453188"/>
            <a:ext cx="2250000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11314-B31A-E04C-8933-7D29E1BAE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6163" y="6453188"/>
            <a:ext cx="3779837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2C19C1-7EB9-3642-A46A-4A55EF0C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688" y="6453188"/>
            <a:ext cx="624025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3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1" r:id="rId4"/>
    <p:sldLayoutId id="2147483652" r:id="rId5"/>
    <p:sldLayoutId id="2147483660" r:id="rId6"/>
    <p:sldLayoutId id="2147483654" r:id="rId7"/>
    <p:sldLayoutId id="2147483655" r:id="rId8"/>
  </p:sldLayoutIdLst>
  <p:hf sldNum="0" hdr="0" ft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24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20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8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10000" indent="-179388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6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90000" indent="-179388" algn="l" defTabSz="9144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4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pos="5428" userDrawn="1">
          <p15:clr>
            <a:srgbClr val="F26B43"/>
          </p15:clr>
        </p15:guide>
        <p15:guide id="8" pos="2252" userDrawn="1">
          <p15:clr>
            <a:srgbClr val="F26B43"/>
          </p15:clr>
        </p15:guide>
        <p15:guide id="9" pos="3046" userDrawn="1">
          <p15:clr>
            <a:srgbClr val="F26B43"/>
          </p15:clr>
        </p15:guide>
        <p15:guide id="10" pos="4634" userDrawn="1">
          <p15:clr>
            <a:srgbClr val="F26B43"/>
          </p15:clr>
        </p15:guide>
        <p15:guide id="11" pos="6221" userDrawn="1">
          <p15:clr>
            <a:srgbClr val="F26B43"/>
          </p15:clr>
        </p15:guide>
        <p15:guide id="12" pos="1459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orient="horz" pos="1071" userDrawn="1">
          <p15:clr>
            <a:srgbClr val="F26B43"/>
          </p15:clr>
        </p15:guide>
        <p15:guide id="17" orient="horz" pos="3249" userDrawn="1">
          <p15:clr>
            <a:srgbClr val="F26B43"/>
          </p15:clr>
        </p15:guide>
        <p15:guide id="18" orient="horz" pos="3793" userDrawn="1">
          <p15:clr>
            <a:srgbClr val="F26B43"/>
          </p15:clr>
        </p15:guide>
        <p15:guide id="19" orient="horz" pos="527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2704" userDrawn="1">
          <p15:clr>
            <a:srgbClr val="F26B43"/>
          </p15:clr>
        </p15:guide>
        <p15:guide id="22" userDrawn="1">
          <p15:clr>
            <a:srgbClr val="F26B43"/>
          </p15:clr>
        </p15:guide>
        <p15:guide id="23" pos="347" userDrawn="1">
          <p15:clr>
            <a:srgbClr val="F26B43"/>
          </p15:clr>
        </p15:guide>
        <p15:guide id="24" orient="horz" pos="4065" userDrawn="1">
          <p15:clr>
            <a:srgbClr val="F26B43"/>
          </p15:clr>
        </p15:guide>
        <p15:guide id="25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afbeelding 18">
            <a:extLst>
              <a:ext uri="{FF2B5EF4-FFF2-40B4-BE49-F238E27FC236}">
                <a16:creationId xmlns:a16="http://schemas.microsoft.com/office/drawing/2014/main" id="{247D1F11-36BD-784D-A41E-B0691EF472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3271" b="23271"/>
          <a:stretch/>
        </p:blipFill>
        <p:spPr>
          <a:xfrm>
            <a:off x="1" y="1700213"/>
            <a:ext cx="12192000" cy="43211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1D36C44-4932-CB47-8D4A-7E170DC7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9" y="2656893"/>
            <a:ext cx="5189247" cy="772107"/>
          </a:xfrm>
          <a:solidFill>
            <a:schemeClr val="tx1"/>
          </a:solidFill>
        </p:spPr>
        <p:txBody>
          <a:bodyPr/>
          <a:lstStyle/>
          <a:p>
            <a:r>
              <a:rPr lang="nl-NL" sz="3600" dirty="0"/>
              <a:t>Titel van deze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93527A-E883-6F46-ADD3-EF880C0EA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894" y="6021389"/>
            <a:ext cx="7561262" cy="836612"/>
          </a:xfrm>
        </p:spPr>
        <p:txBody>
          <a:bodyPr/>
          <a:lstStyle/>
          <a:p>
            <a:r>
              <a:rPr lang="nl-NL" sz="1800" dirty="0"/>
              <a:t>23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2645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ADCB0-00C3-1F4E-8112-7F1D39AE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DFE24B-6B4E-164E-A14F-91E7595E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7B5F9C-1738-0E41-93E7-53F614FA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0712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5FA7E0F-1801-4E43-BC6F-5C407A614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191EAA-C5F4-B644-AC5D-AB84BE26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F33AE7A-4E34-7944-9145-D9874223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27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CC8291D-BA26-F34A-AEC5-BFD09FE100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84687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22104-1084-DB4C-9B8C-546FB714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233ABC-6055-C84C-8D81-A3123482C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B3E28F-572D-2048-8B10-C19BE35B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F23D8FF-423B-0D4F-9885-447FB2D925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5150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843577-F792-B141-AF60-0AC0134972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FDFD4C-82AF-F34E-BFE7-C42F105E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D39FBDDC-0767-B041-AA52-64259CD46B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AF76E8-CA41-9045-88B1-46AD83F5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83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B74ABC-6A78-8E41-8D7B-75ADBC8D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A63F1C7-C028-8B4F-BF10-DFCC060C67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AEFDFA-F58D-A341-8D36-873976A3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95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1FD6EB-6C3C-3B41-8F24-421CC842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C687843-D51E-8E4E-B27F-AD6A72FDB0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538223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5">
      <a:dk1>
        <a:srgbClr val="4599D3"/>
      </a:dk1>
      <a:lt1>
        <a:srgbClr val="FFFFFF"/>
      </a:lt1>
      <a:dk2>
        <a:srgbClr val="445369"/>
      </a:dk2>
      <a:lt2>
        <a:srgbClr val="E7E6E6"/>
      </a:lt2>
      <a:accent1>
        <a:srgbClr val="F06800"/>
      </a:accent1>
      <a:accent2>
        <a:srgbClr val="007B9B"/>
      </a:accent2>
      <a:accent3>
        <a:srgbClr val="A1CCE9"/>
      </a:accent3>
      <a:accent4>
        <a:srgbClr val="FFB611"/>
      </a:accent4>
      <a:accent5>
        <a:srgbClr val="A1C516"/>
      </a:accent5>
      <a:accent6>
        <a:srgbClr val="DA70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11711</TotalTime>
  <Words>31</Words>
  <Application>Microsoft Macintosh PowerPoint</Application>
  <PresentationFormat>Breedbeeld</PresentationFormat>
  <Paragraphs>12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Titel van deze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120</cp:revision>
  <dcterms:created xsi:type="dcterms:W3CDTF">2020-11-23T11:18:37Z</dcterms:created>
  <dcterms:modified xsi:type="dcterms:W3CDTF">2021-12-23T08:39:39Z</dcterms:modified>
</cp:coreProperties>
</file>