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5238413" cy="7974013"/>
  <p:notesSz cx="6858000" cy="9144000"/>
  <p:defaultTextStyle>
    <a:defPPr>
      <a:defRPr lang="nl-NL"/>
    </a:defPPr>
    <a:lvl1pPr marL="0" algn="l" defTabSz="1114196" rtl="0" eaLnBrk="1" latinLnBrk="0" hangingPunct="1">
      <a:defRPr sz="2193" kern="1200">
        <a:solidFill>
          <a:schemeClr val="tx1"/>
        </a:solidFill>
        <a:latin typeface="+mn-lt"/>
        <a:ea typeface="+mn-ea"/>
        <a:cs typeface="+mn-cs"/>
      </a:defRPr>
    </a:lvl1pPr>
    <a:lvl2pPr marL="557098" algn="l" defTabSz="1114196" rtl="0" eaLnBrk="1" latinLnBrk="0" hangingPunct="1">
      <a:defRPr sz="2193" kern="1200">
        <a:solidFill>
          <a:schemeClr val="tx1"/>
        </a:solidFill>
        <a:latin typeface="+mn-lt"/>
        <a:ea typeface="+mn-ea"/>
        <a:cs typeface="+mn-cs"/>
      </a:defRPr>
    </a:lvl2pPr>
    <a:lvl3pPr marL="1114196" algn="l" defTabSz="1114196" rtl="0" eaLnBrk="1" latinLnBrk="0" hangingPunct="1">
      <a:defRPr sz="2193" kern="1200">
        <a:solidFill>
          <a:schemeClr val="tx1"/>
        </a:solidFill>
        <a:latin typeface="+mn-lt"/>
        <a:ea typeface="+mn-ea"/>
        <a:cs typeface="+mn-cs"/>
      </a:defRPr>
    </a:lvl3pPr>
    <a:lvl4pPr marL="1671295" algn="l" defTabSz="1114196" rtl="0" eaLnBrk="1" latinLnBrk="0" hangingPunct="1">
      <a:defRPr sz="2193" kern="1200">
        <a:solidFill>
          <a:schemeClr val="tx1"/>
        </a:solidFill>
        <a:latin typeface="+mn-lt"/>
        <a:ea typeface="+mn-ea"/>
        <a:cs typeface="+mn-cs"/>
      </a:defRPr>
    </a:lvl4pPr>
    <a:lvl5pPr marL="2228393" algn="l" defTabSz="1114196" rtl="0" eaLnBrk="1" latinLnBrk="0" hangingPunct="1">
      <a:defRPr sz="2193" kern="1200">
        <a:solidFill>
          <a:schemeClr val="tx1"/>
        </a:solidFill>
        <a:latin typeface="+mn-lt"/>
        <a:ea typeface="+mn-ea"/>
        <a:cs typeface="+mn-cs"/>
      </a:defRPr>
    </a:lvl5pPr>
    <a:lvl6pPr marL="2785491" algn="l" defTabSz="1114196" rtl="0" eaLnBrk="1" latinLnBrk="0" hangingPunct="1">
      <a:defRPr sz="2193" kern="1200">
        <a:solidFill>
          <a:schemeClr val="tx1"/>
        </a:solidFill>
        <a:latin typeface="+mn-lt"/>
        <a:ea typeface="+mn-ea"/>
        <a:cs typeface="+mn-cs"/>
      </a:defRPr>
    </a:lvl6pPr>
    <a:lvl7pPr marL="3342589" algn="l" defTabSz="1114196" rtl="0" eaLnBrk="1" latinLnBrk="0" hangingPunct="1">
      <a:defRPr sz="2193" kern="1200">
        <a:solidFill>
          <a:schemeClr val="tx1"/>
        </a:solidFill>
        <a:latin typeface="+mn-lt"/>
        <a:ea typeface="+mn-ea"/>
        <a:cs typeface="+mn-cs"/>
      </a:defRPr>
    </a:lvl7pPr>
    <a:lvl8pPr marL="3899687" algn="l" defTabSz="1114196" rtl="0" eaLnBrk="1" latinLnBrk="0" hangingPunct="1">
      <a:defRPr sz="2193" kern="1200">
        <a:solidFill>
          <a:schemeClr val="tx1"/>
        </a:solidFill>
        <a:latin typeface="+mn-lt"/>
        <a:ea typeface="+mn-ea"/>
        <a:cs typeface="+mn-cs"/>
      </a:defRPr>
    </a:lvl8pPr>
    <a:lvl9pPr marL="4456786" algn="l" defTabSz="1114196" rtl="0" eaLnBrk="1" latinLnBrk="0" hangingPunct="1">
      <a:defRPr sz="219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12" userDrawn="1">
          <p15:clr>
            <a:srgbClr val="A4A3A4"/>
          </p15:clr>
        </p15:guide>
        <p15:guide id="2" pos="480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0000"/>
    <a:srgbClr val="76D2B6"/>
    <a:srgbClr val="01689B"/>
    <a:srgbClr val="18407F"/>
    <a:srgbClr val="E17000"/>
    <a:srgbClr val="000000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89"/>
    <p:restoredTop sz="94674"/>
  </p:normalViewPr>
  <p:slideViewPr>
    <p:cSldViewPr snapToGrid="0" snapToObjects="1" showGuides="1">
      <p:cViewPr varScale="1">
        <p:scale>
          <a:sx n="103" d="100"/>
          <a:sy n="103" d="100"/>
        </p:scale>
        <p:origin x="808" y="168"/>
      </p:cViewPr>
      <p:guideLst>
        <p:guide orient="horz" pos="2512"/>
        <p:guide pos="48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BBC54C-B953-064A-A75C-BA0C85C4BD4E}" type="datetimeFigureOut">
              <a:rPr lang="nl-NL" smtClean="0"/>
              <a:t>01-02-22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1143000"/>
            <a:ext cx="58959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48927C-BCF4-754B-B45E-B60BC7F256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45313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114196" rtl="0" eaLnBrk="1" latinLnBrk="0" hangingPunct="1">
      <a:defRPr sz="1462" kern="1200">
        <a:solidFill>
          <a:schemeClr val="tx1"/>
        </a:solidFill>
        <a:latin typeface="+mn-lt"/>
        <a:ea typeface="+mn-ea"/>
        <a:cs typeface="+mn-cs"/>
      </a:defRPr>
    </a:lvl1pPr>
    <a:lvl2pPr marL="557098" algn="l" defTabSz="1114196" rtl="0" eaLnBrk="1" latinLnBrk="0" hangingPunct="1">
      <a:defRPr sz="1462" kern="1200">
        <a:solidFill>
          <a:schemeClr val="tx1"/>
        </a:solidFill>
        <a:latin typeface="+mn-lt"/>
        <a:ea typeface="+mn-ea"/>
        <a:cs typeface="+mn-cs"/>
      </a:defRPr>
    </a:lvl2pPr>
    <a:lvl3pPr marL="1114196" algn="l" defTabSz="1114196" rtl="0" eaLnBrk="1" latinLnBrk="0" hangingPunct="1">
      <a:defRPr sz="1462" kern="1200">
        <a:solidFill>
          <a:schemeClr val="tx1"/>
        </a:solidFill>
        <a:latin typeface="+mn-lt"/>
        <a:ea typeface="+mn-ea"/>
        <a:cs typeface="+mn-cs"/>
      </a:defRPr>
    </a:lvl3pPr>
    <a:lvl4pPr marL="1671295" algn="l" defTabSz="1114196" rtl="0" eaLnBrk="1" latinLnBrk="0" hangingPunct="1">
      <a:defRPr sz="1462" kern="1200">
        <a:solidFill>
          <a:schemeClr val="tx1"/>
        </a:solidFill>
        <a:latin typeface="+mn-lt"/>
        <a:ea typeface="+mn-ea"/>
        <a:cs typeface="+mn-cs"/>
      </a:defRPr>
    </a:lvl4pPr>
    <a:lvl5pPr marL="2228393" algn="l" defTabSz="1114196" rtl="0" eaLnBrk="1" latinLnBrk="0" hangingPunct="1">
      <a:defRPr sz="1462" kern="1200">
        <a:solidFill>
          <a:schemeClr val="tx1"/>
        </a:solidFill>
        <a:latin typeface="+mn-lt"/>
        <a:ea typeface="+mn-ea"/>
        <a:cs typeface="+mn-cs"/>
      </a:defRPr>
    </a:lvl5pPr>
    <a:lvl6pPr marL="2785491" algn="l" defTabSz="1114196" rtl="0" eaLnBrk="1" latinLnBrk="0" hangingPunct="1">
      <a:defRPr sz="1462" kern="1200">
        <a:solidFill>
          <a:schemeClr val="tx1"/>
        </a:solidFill>
        <a:latin typeface="+mn-lt"/>
        <a:ea typeface="+mn-ea"/>
        <a:cs typeface="+mn-cs"/>
      </a:defRPr>
    </a:lvl6pPr>
    <a:lvl7pPr marL="3342589" algn="l" defTabSz="1114196" rtl="0" eaLnBrk="1" latinLnBrk="0" hangingPunct="1">
      <a:defRPr sz="1462" kern="1200">
        <a:solidFill>
          <a:schemeClr val="tx1"/>
        </a:solidFill>
        <a:latin typeface="+mn-lt"/>
        <a:ea typeface="+mn-ea"/>
        <a:cs typeface="+mn-cs"/>
      </a:defRPr>
    </a:lvl7pPr>
    <a:lvl8pPr marL="3899687" algn="l" defTabSz="1114196" rtl="0" eaLnBrk="1" latinLnBrk="0" hangingPunct="1">
      <a:defRPr sz="1462" kern="1200">
        <a:solidFill>
          <a:schemeClr val="tx1"/>
        </a:solidFill>
        <a:latin typeface="+mn-lt"/>
        <a:ea typeface="+mn-ea"/>
        <a:cs typeface="+mn-cs"/>
      </a:defRPr>
    </a:lvl8pPr>
    <a:lvl9pPr marL="4456786" algn="l" defTabSz="1114196" rtl="0" eaLnBrk="1" latinLnBrk="0" hangingPunct="1">
      <a:defRPr sz="146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481013" y="1143000"/>
            <a:ext cx="5895975" cy="30861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48927C-BCF4-754B-B45E-B60BC7F2560D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48692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nked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afbeelding 5">
            <a:extLst>
              <a:ext uri="{FF2B5EF4-FFF2-40B4-BE49-F238E27FC236}">
                <a16:creationId xmlns:a16="http://schemas.microsoft.com/office/drawing/2014/main" id="{DD8991B6-1845-0E45-8F17-FA1DD9CC607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927100"/>
            <a:ext cx="15238413" cy="6551613"/>
          </a:xfrm>
          <a:solidFill>
            <a:schemeClr val="bg2"/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noFill/>
              </a:defRPr>
            </a:lvl1pPr>
          </a:lstStyle>
          <a:p>
            <a:pPr lvl="0"/>
            <a:endParaRPr lang="en-GB" noProof="0" dirty="0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E5BF490F-8D26-C744-B041-97C34F449C8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270230" y="-4051"/>
            <a:ext cx="2966631" cy="919807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71858333-04F4-8842-8957-9C5E64B09DF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282148" y="7416682"/>
            <a:ext cx="2156060" cy="630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8008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FAD3AB70-FA92-4340-864F-4A92EB3DEF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9474" y="972757"/>
            <a:ext cx="11024039" cy="100413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nl-NL" dirty="0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F86AAD1-72A4-3243-9466-6B69FDF830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19474" y="1976891"/>
            <a:ext cx="11024039" cy="552643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8" name="Titel 1">
            <a:extLst>
              <a:ext uri="{FF2B5EF4-FFF2-40B4-BE49-F238E27FC236}">
                <a16:creationId xmlns:a16="http://schemas.microsoft.com/office/drawing/2014/main" id="{EBBACFD5-F292-2A41-A22A-7AC0E18A7CB3}"/>
              </a:ext>
            </a:extLst>
          </p:cNvPr>
          <p:cNvSpPr txBox="1">
            <a:spLocks/>
          </p:cNvSpPr>
          <p:nvPr userDrawn="1"/>
        </p:nvSpPr>
        <p:spPr>
          <a:xfrm>
            <a:off x="635000" y="3627438"/>
            <a:ext cx="4749800" cy="1166751"/>
          </a:xfrm>
          <a:prstGeom prst="rect">
            <a:avLst/>
          </a:prstGeom>
          <a:solidFill>
            <a:schemeClr val="tx1"/>
          </a:solidFill>
        </p:spPr>
        <p:txBody>
          <a:bodyPr wrap="square" lIns="144000" tIns="90000" rIns="72000" bIns="0" anchor="b" anchorCtr="0">
            <a:spAutoFit/>
          </a:bodyPr>
          <a:lstStyle>
            <a:lvl1pPr marL="0" indent="0" algn="l" defTabSz="1063173" rtl="0" eaLnBrk="1" latinLnBrk="0" hangingPunct="1">
              <a:lnSpc>
                <a:spcPct val="100000"/>
              </a:lnSpc>
              <a:spcBef>
                <a:spcPct val="0"/>
              </a:spcBef>
              <a:buNone/>
              <a:tabLst/>
              <a:defRPr sz="5116" b="1" i="0" kern="1200" baseline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1pPr>
          </a:lstStyle>
          <a:p>
            <a:pPr>
              <a:lnSpc>
                <a:spcPts val="4100"/>
              </a:lnSpc>
            </a:pPr>
            <a:r>
              <a:rPr lang="nl-NL" sz="4600" baseline="0" dirty="0"/>
              <a:t>Nationale Agenda</a:t>
            </a:r>
            <a:br>
              <a:rPr lang="nl-NL" sz="4600" baseline="0" dirty="0"/>
            </a:br>
            <a:r>
              <a:rPr lang="nl-NL" sz="4600" baseline="0" dirty="0"/>
              <a:t>Laadinfrastructuur</a:t>
            </a:r>
          </a:p>
        </p:txBody>
      </p:sp>
    </p:spTree>
    <p:extLst>
      <p:ext uri="{BB962C8B-B14F-4D97-AF65-F5344CB8AC3E}">
        <p14:creationId xmlns:p14="http://schemas.microsoft.com/office/powerpoint/2010/main" val="3710346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sldNum="0" hdr="0" ftr="0"/>
  <p:txStyles>
    <p:titleStyle>
      <a:lvl1pPr algn="l" defTabSz="1063173" rtl="0" eaLnBrk="1" latinLnBrk="0" hangingPunct="1">
        <a:lnSpc>
          <a:spcPts val="3488"/>
        </a:lnSpc>
        <a:spcBef>
          <a:spcPct val="0"/>
        </a:spcBef>
        <a:buNone/>
        <a:defRPr sz="3488" b="1" i="0" kern="1200" baseline="0">
          <a:solidFill>
            <a:schemeClr val="tx1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313784" indent="-313784" algn="l" defTabSz="1063173" rtl="0" eaLnBrk="1" latinLnBrk="0" hangingPunct="1">
        <a:lnSpc>
          <a:spcPct val="90000"/>
        </a:lnSpc>
        <a:spcBef>
          <a:spcPts val="1046"/>
        </a:spcBef>
        <a:buClr>
          <a:schemeClr val="tx1"/>
        </a:buClr>
        <a:buSzPct val="90000"/>
        <a:buFont typeface="Arial" panose="020B0604020202020204" pitchFamily="34" charset="0"/>
        <a:buChar char="•"/>
        <a:tabLst/>
        <a:defRPr sz="2790" b="0" i="0" kern="1200">
          <a:solidFill>
            <a:srgbClr val="000000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523215" indent="-209286" algn="l" defTabSz="1063173" rtl="0" eaLnBrk="1" latinLnBrk="0" hangingPunct="1">
        <a:lnSpc>
          <a:spcPct val="90000"/>
        </a:lnSpc>
        <a:spcBef>
          <a:spcPts val="1046"/>
        </a:spcBef>
        <a:buClr>
          <a:schemeClr val="tx1"/>
        </a:buClr>
        <a:buSzPct val="90000"/>
        <a:buFont typeface="Arial" panose="020B0604020202020204" pitchFamily="34" charset="0"/>
        <a:buChar char="•"/>
        <a:tabLst/>
        <a:defRPr sz="2325" b="0" i="0" kern="1200">
          <a:solidFill>
            <a:srgbClr val="000000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732501" indent="-209286" algn="l" defTabSz="1063173" rtl="0" eaLnBrk="1" latinLnBrk="0" hangingPunct="1">
        <a:lnSpc>
          <a:spcPct val="90000"/>
        </a:lnSpc>
        <a:spcBef>
          <a:spcPts val="1046"/>
        </a:spcBef>
        <a:buClr>
          <a:schemeClr val="tx1"/>
        </a:buClr>
        <a:buSzPct val="90000"/>
        <a:buFont typeface="Arial" panose="020B0604020202020204" pitchFamily="34" charset="0"/>
        <a:buChar char="•"/>
        <a:tabLst/>
        <a:defRPr sz="2093" b="0" i="0" kern="1200">
          <a:solidFill>
            <a:srgbClr val="000000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941787" indent="-208574" algn="l" defTabSz="1063173" rtl="0" eaLnBrk="1" latinLnBrk="0" hangingPunct="1">
        <a:lnSpc>
          <a:spcPct val="90000"/>
        </a:lnSpc>
        <a:spcBef>
          <a:spcPts val="1046"/>
        </a:spcBef>
        <a:buClr>
          <a:schemeClr val="tx1"/>
        </a:buClr>
        <a:buSzPct val="90000"/>
        <a:buFont typeface="Arial" panose="020B0604020202020204" pitchFamily="34" charset="0"/>
        <a:buChar char="•"/>
        <a:tabLst/>
        <a:defRPr sz="1860" b="0" i="0" kern="1200">
          <a:solidFill>
            <a:srgbClr val="000000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1151073" indent="-208574" algn="l" defTabSz="1063173" rtl="0" eaLnBrk="1" latinLnBrk="0" hangingPunct="1">
        <a:lnSpc>
          <a:spcPct val="90000"/>
        </a:lnSpc>
        <a:spcBef>
          <a:spcPts val="1046"/>
        </a:spcBef>
        <a:buClr>
          <a:schemeClr val="tx1"/>
        </a:buClr>
        <a:buSzPct val="90000"/>
        <a:buFont typeface="Arial" panose="020B0604020202020204" pitchFamily="34" charset="0"/>
        <a:buChar char="•"/>
        <a:tabLst/>
        <a:defRPr sz="1628" b="0" i="0" kern="1200">
          <a:solidFill>
            <a:srgbClr val="000000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2923725" indent="-265793" algn="l" defTabSz="1063173" rtl="0" eaLnBrk="1" latinLnBrk="0" hangingPunct="1">
        <a:lnSpc>
          <a:spcPct val="90000"/>
        </a:lnSpc>
        <a:spcBef>
          <a:spcPts val="581"/>
        </a:spcBef>
        <a:buFont typeface="Arial" panose="020B0604020202020204" pitchFamily="34" charset="0"/>
        <a:buChar char="•"/>
        <a:defRPr sz="2093" kern="1200">
          <a:solidFill>
            <a:schemeClr val="tx1"/>
          </a:solidFill>
          <a:latin typeface="+mn-lt"/>
          <a:ea typeface="+mn-ea"/>
          <a:cs typeface="+mn-cs"/>
        </a:defRPr>
      </a:lvl6pPr>
      <a:lvl7pPr marL="3455312" indent="-265793" algn="l" defTabSz="1063173" rtl="0" eaLnBrk="1" latinLnBrk="0" hangingPunct="1">
        <a:lnSpc>
          <a:spcPct val="90000"/>
        </a:lnSpc>
        <a:spcBef>
          <a:spcPts val="581"/>
        </a:spcBef>
        <a:buFont typeface="Arial" panose="020B0604020202020204" pitchFamily="34" charset="0"/>
        <a:buChar char="•"/>
        <a:defRPr sz="2093" kern="1200">
          <a:solidFill>
            <a:schemeClr val="tx1"/>
          </a:solidFill>
          <a:latin typeface="+mn-lt"/>
          <a:ea typeface="+mn-ea"/>
          <a:cs typeface="+mn-cs"/>
        </a:defRPr>
      </a:lvl7pPr>
      <a:lvl8pPr marL="3986898" indent="-265793" algn="l" defTabSz="1063173" rtl="0" eaLnBrk="1" latinLnBrk="0" hangingPunct="1">
        <a:lnSpc>
          <a:spcPct val="90000"/>
        </a:lnSpc>
        <a:spcBef>
          <a:spcPts val="581"/>
        </a:spcBef>
        <a:buFont typeface="Arial" panose="020B0604020202020204" pitchFamily="34" charset="0"/>
        <a:buChar char="•"/>
        <a:defRPr sz="2093" kern="1200">
          <a:solidFill>
            <a:schemeClr val="tx1"/>
          </a:solidFill>
          <a:latin typeface="+mn-lt"/>
          <a:ea typeface="+mn-ea"/>
          <a:cs typeface="+mn-cs"/>
        </a:defRPr>
      </a:lvl8pPr>
      <a:lvl9pPr marL="4518485" indent="-265793" algn="l" defTabSz="1063173" rtl="0" eaLnBrk="1" latinLnBrk="0" hangingPunct="1">
        <a:lnSpc>
          <a:spcPct val="90000"/>
        </a:lnSpc>
        <a:spcBef>
          <a:spcPts val="581"/>
        </a:spcBef>
        <a:buFont typeface="Arial" panose="020B0604020202020204" pitchFamily="34" charset="0"/>
        <a:buChar char="•"/>
        <a:defRPr sz="209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1063173" rtl="0" eaLnBrk="1" latinLnBrk="0" hangingPunct="1">
        <a:defRPr sz="2093" kern="1200">
          <a:solidFill>
            <a:schemeClr val="tx1"/>
          </a:solidFill>
          <a:latin typeface="+mn-lt"/>
          <a:ea typeface="+mn-ea"/>
          <a:cs typeface="+mn-cs"/>
        </a:defRPr>
      </a:lvl1pPr>
      <a:lvl2pPr marL="531586" algn="l" defTabSz="1063173" rtl="0" eaLnBrk="1" latinLnBrk="0" hangingPunct="1">
        <a:defRPr sz="2093" kern="1200">
          <a:solidFill>
            <a:schemeClr val="tx1"/>
          </a:solidFill>
          <a:latin typeface="+mn-lt"/>
          <a:ea typeface="+mn-ea"/>
          <a:cs typeface="+mn-cs"/>
        </a:defRPr>
      </a:lvl2pPr>
      <a:lvl3pPr marL="1063173" algn="l" defTabSz="1063173" rtl="0" eaLnBrk="1" latinLnBrk="0" hangingPunct="1">
        <a:defRPr sz="2093" kern="1200">
          <a:solidFill>
            <a:schemeClr val="tx1"/>
          </a:solidFill>
          <a:latin typeface="+mn-lt"/>
          <a:ea typeface="+mn-ea"/>
          <a:cs typeface="+mn-cs"/>
        </a:defRPr>
      </a:lvl3pPr>
      <a:lvl4pPr marL="1594759" algn="l" defTabSz="1063173" rtl="0" eaLnBrk="1" latinLnBrk="0" hangingPunct="1">
        <a:defRPr sz="2093" kern="1200">
          <a:solidFill>
            <a:schemeClr val="tx1"/>
          </a:solidFill>
          <a:latin typeface="+mn-lt"/>
          <a:ea typeface="+mn-ea"/>
          <a:cs typeface="+mn-cs"/>
        </a:defRPr>
      </a:lvl4pPr>
      <a:lvl5pPr marL="2126346" algn="l" defTabSz="1063173" rtl="0" eaLnBrk="1" latinLnBrk="0" hangingPunct="1">
        <a:defRPr sz="2093" kern="1200">
          <a:solidFill>
            <a:schemeClr val="tx1"/>
          </a:solidFill>
          <a:latin typeface="+mn-lt"/>
          <a:ea typeface="+mn-ea"/>
          <a:cs typeface="+mn-cs"/>
        </a:defRPr>
      </a:lvl5pPr>
      <a:lvl6pPr marL="2657932" algn="l" defTabSz="1063173" rtl="0" eaLnBrk="1" latinLnBrk="0" hangingPunct="1">
        <a:defRPr sz="2093" kern="1200">
          <a:solidFill>
            <a:schemeClr val="tx1"/>
          </a:solidFill>
          <a:latin typeface="+mn-lt"/>
          <a:ea typeface="+mn-ea"/>
          <a:cs typeface="+mn-cs"/>
        </a:defRPr>
      </a:lvl6pPr>
      <a:lvl7pPr marL="3189519" algn="l" defTabSz="1063173" rtl="0" eaLnBrk="1" latinLnBrk="0" hangingPunct="1">
        <a:defRPr sz="2093" kern="1200">
          <a:solidFill>
            <a:schemeClr val="tx1"/>
          </a:solidFill>
          <a:latin typeface="+mn-lt"/>
          <a:ea typeface="+mn-ea"/>
          <a:cs typeface="+mn-cs"/>
        </a:defRPr>
      </a:lvl7pPr>
      <a:lvl8pPr marL="3721105" algn="l" defTabSz="1063173" rtl="0" eaLnBrk="1" latinLnBrk="0" hangingPunct="1">
        <a:defRPr sz="2093" kern="1200">
          <a:solidFill>
            <a:schemeClr val="tx1"/>
          </a:solidFill>
          <a:latin typeface="+mn-lt"/>
          <a:ea typeface="+mn-ea"/>
          <a:cs typeface="+mn-cs"/>
        </a:defRPr>
      </a:lvl8pPr>
      <a:lvl9pPr marL="4252692" algn="l" defTabSz="1063173" rtl="0" eaLnBrk="1" latinLnBrk="0" hangingPunct="1">
        <a:defRPr sz="209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5023" userDrawn="1">
          <p15:clr>
            <a:srgbClr val="F26B43"/>
          </p15:clr>
        </p15:guide>
        <p15:guide id="5" orient="horz" pos="2285" userDrawn="1">
          <p15:clr>
            <a:srgbClr val="F26B43"/>
          </p15:clr>
        </p15:guide>
        <p15:guide id="11" pos="7226" userDrawn="1">
          <p15:clr>
            <a:srgbClr val="F26B43"/>
          </p15:clr>
        </p15:guide>
        <p15:guide id="14" pos="400" userDrawn="1">
          <p15:clr>
            <a:srgbClr val="F26B43"/>
          </p15:clr>
        </p15:guide>
        <p15:guide id="19" orient="horz" pos="584" userDrawn="1">
          <p15:clr>
            <a:srgbClr val="F26B43"/>
          </p15:clr>
        </p15:guide>
        <p15:guide id="20" orient="horz" userDrawn="1">
          <p15:clr>
            <a:srgbClr val="F26B43"/>
          </p15:clr>
        </p15:guide>
        <p15:guide id="21" orient="horz" pos="3033" userDrawn="1">
          <p15:clr>
            <a:srgbClr val="F26B43"/>
          </p15:clr>
        </p15:guide>
        <p15:guide id="24" orient="horz" pos="471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Tijdelijke aanduiding voor afbeelding 4">
            <a:extLst>
              <a:ext uri="{FF2B5EF4-FFF2-40B4-BE49-F238E27FC236}">
                <a16:creationId xmlns:a16="http://schemas.microsoft.com/office/drawing/2014/main" id="{5C4CD367-1C3E-7D4A-BCB4-FF45DDC36A9B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3"/>
          <a:srcRect t="3903" r="881" b="32173"/>
          <a:stretch/>
        </p:blipFill>
        <p:spPr>
          <a:xfrm>
            <a:off x="1" y="927100"/>
            <a:ext cx="15238413" cy="6551613"/>
          </a:xfrm>
        </p:spPr>
      </p:pic>
      <p:sp>
        <p:nvSpPr>
          <p:cNvPr id="9" name="Titel 1">
            <a:extLst>
              <a:ext uri="{FF2B5EF4-FFF2-40B4-BE49-F238E27FC236}">
                <a16:creationId xmlns:a16="http://schemas.microsoft.com/office/drawing/2014/main" id="{07BCABD3-DAE2-2D4F-AE0D-C9A087615200}"/>
              </a:ext>
            </a:extLst>
          </p:cNvPr>
          <p:cNvSpPr txBox="1">
            <a:spLocks/>
          </p:cNvSpPr>
          <p:nvPr/>
        </p:nvSpPr>
        <p:spPr>
          <a:xfrm>
            <a:off x="635000" y="3627438"/>
            <a:ext cx="4749800" cy="1166751"/>
          </a:xfrm>
          <a:prstGeom prst="rect">
            <a:avLst/>
          </a:prstGeom>
          <a:solidFill>
            <a:schemeClr val="tx1"/>
          </a:solidFill>
        </p:spPr>
        <p:txBody>
          <a:bodyPr wrap="square" lIns="144000" tIns="90000" rIns="72000" bIns="0" anchor="b" anchorCtr="0">
            <a:spAutoFit/>
          </a:bodyPr>
          <a:lstStyle>
            <a:lvl1pPr marL="0" indent="0" algn="l" defTabSz="1063173" rtl="0" eaLnBrk="1" latinLnBrk="0" hangingPunct="1">
              <a:lnSpc>
                <a:spcPct val="100000"/>
              </a:lnSpc>
              <a:spcBef>
                <a:spcPct val="0"/>
              </a:spcBef>
              <a:buNone/>
              <a:tabLst/>
              <a:defRPr sz="5116" b="1" i="0" kern="1200" baseline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1pPr>
          </a:lstStyle>
          <a:p>
            <a:pPr>
              <a:lnSpc>
                <a:spcPts val="4100"/>
              </a:lnSpc>
            </a:pPr>
            <a:r>
              <a:rPr lang="nl-NL" sz="4600" baseline="0" dirty="0"/>
              <a:t>Nationale Agenda</a:t>
            </a:r>
            <a:br>
              <a:rPr lang="nl-NL" sz="4600" baseline="0" dirty="0"/>
            </a:br>
            <a:r>
              <a:rPr lang="nl-NL" sz="4600" baseline="0" dirty="0"/>
              <a:t>Laadinfrastructuur</a:t>
            </a:r>
          </a:p>
        </p:txBody>
      </p:sp>
    </p:spTree>
    <p:extLst>
      <p:ext uri="{BB962C8B-B14F-4D97-AF65-F5344CB8AC3E}">
        <p14:creationId xmlns:p14="http://schemas.microsoft.com/office/powerpoint/2010/main" val="3264560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Kantoorthema">
  <a:themeElements>
    <a:clrScheme name="Aangepast 65">
      <a:dk1>
        <a:srgbClr val="4599D3"/>
      </a:dk1>
      <a:lt1>
        <a:srgbClr val="FFFFFF"/>
      </a:lt1>
      <a:dk2>
        <a:srgbClr val="445369"/>
      </a:dk2>
      <a:lt2>
        <a:srgbClr val="E7E6E6"/>
      </a:lt2>
      <a:accent1>
        <a:srgbClr val="F06800"/>
      </a:accent1>
      <a:accent2>
        <a:srgbClr val="007B9B"/>
      </a:accent2>
      <a:accent3>
        <a:srgbClr val="A1CCE9"/>
      </a:accent3>
      <a:accent4>
        <a:srgbClr val="FFB611"/>
      </a:accent4>
      <a:accent5>
        <a:srgbClr val="A1C516"/>
      </a:accent5>
      <a:accent6>
        <a:srgbClr val="DA70A9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11734</TotalTime>
  <Words>3</Words>
  <Application>Microsoft Macintosh PowerPoint</Application>
  <PresentationFormat>Aangepast</PresentationFormat>
  <Paragraphs>2</Paragraphs>
  <Slides>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4" baseType="lpstr">
      <vt:lpstr>Arial</vt:lpstr>
      <vt:lpstr>Calibri</vt:lpstr>
      <vt:lpstr>Kantoorthema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Microsoft Office User</dc:creator>
  <cp:lastModifiedBy>Microsoft Office User</cp:lastModifiedBy>
  <cp:revision>126</cp:revision>
  <dcterms:created xsi:type="dcterms:W3CDTF">2020-11-23T11:18:37Z</dcterms:created>
  <dcterms:modified xsi:type="dcterms:W3CDTF">2022-02-01T11:50:22Z</dcterms:modified>
</cp:coreProperties>
</file>