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6"/>
    <p:restoredTop sz="94742"/>
  </p:normalViewPr>
  <p:slideViewPr>
    <p:cSldViewPr snapToGrid="0" snapToObjects="1" showGuides="1">
      <p:cViewPr varScale="1">
        <p:scale>
          <a:sx n="156" d="100"/>
          <a:sy n="156" d="100"/>
        </p:scale>
        <p:origin x="162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5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95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700213"/>
            <a:ext cx="12192000" cy="43211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3D144CCD-407F-0C45-8090-0C381B574B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9" y="2533782"/>
            <a:ext cx="6300786" cy="895218"/>
          </a:xfrm>
          <a:solidFill>
            <a:srgbClr val="0070C0"/>
          </a:solidFill>
        </p:spPr>
        <p:txBody>
          <a:bodyPr wrap="square" lIns="144000" tIns="72000" rIns="72000" bIns="144000" anchor="b" anchorCtr="0">
            <a:spAutoFit/>
          </a:bodyPr>
          <a:lstStyle>
            <a:lvl1pPr marL="0" indent="0" algn="l">
              <a:lnSpc>
                <a:spcPct val="100000"/>
              </a:lnSpc>
              <a:tabLst/>
              <a:defRPr sz="4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   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BB6A66AC-E334-B24D-8575-051C07EA1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4292600"/>
            <a:ext cx="7561262" cy="8651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rgbClr val="17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584CDFA-FA6B-FF43-8DB5-8E0EB6C29C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78183" y="6110930"/>
            <a:ext cx="2329345" cy="680810"/>
          </a:xfrm>
          <a:prstGeom prst="rect">
            <a:avLst/>
          </a:prstGeom>
        </p:spPr>
      </p:pic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4BE1683B-8DFD-A743-A0D2-CCFCEEC4D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5688" y="5157788"/>
            <a:ext cx="7561262" cy="863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400" b="0" i="0" baseline="0">
                <a:solidFill>
                  <a:srgbClr val="17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pic>
        <p:nvPicPr>
          <p:cNvPr id="2" name="Afbeelding 1" descr="Afbeelding met tekst, teken&#10;&#10;Automatisch gegenereerde beschrijving">
            <a:extLst>
              <a:ext uri="{FF2B5EF4-FFF2-40B4-BE49-F238E27FC236}">
                <a16:creationId xmlns:a16="http://schemas.microsoft.com/office/drawing/2014/main" id="{2C8EEA0D-9E21-75BE-1091-65D3E6E236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65948" y="662778"/>
            <a:ext cx="3422469" cy="62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0292E-65D0-0644-9CF1-3D05EEDC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8820149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AC13D3-6F7D-DE45-8F9C-F09DF7CA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9" y="1700212"/>
            <a:ext cx="8820149" cy="43211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7A1BBF-E321-1C4A-A696-0796476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5E256D-6A95-E546-A90B-0378F650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E74F7B-0A72-F24E-A783-9DA029DA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BF1538C-1A66-3E40-B7A6-8168DE69B4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8" name="Afbeelding 7" descr="Afbeelding met tekst, teken&#10;&#10;Automatisch gegenereerde beschrijving">
            <a:extLst>
              <a:ext uri="{FF2B5EF4-FFF2-40B4-BE49-F238E27FC236}">
                <a16:creationId xmlns:a16="http://schemas.microsoft.com/office/drawing/2014/main" id="{CAE54589-ED1C-E2C7-8E8E-54738D38C9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7" y="1700213"/>
            <a:ext cx="10080625" cy="4321176"/>
          </a:xfrm>
        </p:spPr>
        <p:txBody>
          <a:bodyPr wrap="square" numCol="2" spcCol="36000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B7A29CD-143B-1141-BCAF-5E567D1A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8820150" cy="863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1626B8F-41A0-505B-DF6E-0ABF91FB00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4" name="Afbeelding 3" descr="Afbeelding met tekst, teken&#10;&#10;Automatisch gegenereerde beschrijving">
            <a:extLst>
              <a:ext uri="{FF2B5EF4-FFF2-40B4-BE49-F238E27FC236}">
                <a16:creationId xmlns:a16="http://schemas.microsoft.com/office/drawing/2014/main" id="{CB8A7FC0-11A6-2F33-3143-203C971C03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kleur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DE03ED25-2065-9943-AB4A-FA7571C12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3"/>
            <a:ext cx="12192000" cy="5616575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34790-1942-3440-A977-B32ABDCD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894" y="1700213"/>
            <a:ext cx="7561262" cy="3457575"/>
          </a:xfrm>
        </p:spPr>
        <p:txBody>
          <a:bodyPr anchor="t" anchorCtr="0"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A8A84-BF9E-E947-B892-AA977CA0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60CC65-6D52-B846-B9CB-CE3CFD36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CF44B-A634-3F4C-95CF-6BB7B5DB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253F747-C003-113E-9CCF-F23BE7E0F5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82E75036-ACBE-4744-7976-3B29CF99DE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1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8E9A-64EC-4246-935A-872BB791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4770000" cy="863600"/>
          </a:xfrm>
        </p:spPr>
        <p:txBody>
          <a:bodyPr tIns="54000"/>
          <a:lstStyle>
            <a:lvl1pPr>
              <a:lnSpc>
                <a:spcPts val="24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00213"/>
            <a:ext cx="4770000" cy="4321176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913A4BED-BD3E-E44D-8C51-C7B6AEADD3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836613"/>
            <a:ext cx="6096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A3302C5-ED3E-EED7-2E30-1B26DDC31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8" name="Afbeelding 7" descr="Afbeelding met tekst, teken&#10;&#10;Automatisch gegenereerde beschrijving">
            <a:extLst>
              <a:ext uri="{FF2B5EF4-FFF2-40B4-BE49-F238E27FC236}">
                <a16:creationId xmlns:a16="http://schemas.microsoft.com/office/drawing/2014/main" id="{C40BBDE5-7A48-C17D-56ED-407A2B5028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6C15FD-9CCB-984C-9858-5C99A29E8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8461" y="1700213"/>
            <a:ext cx="4770000" cy="4321175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EC4FE26F-36D6-3645-BB9D-890D2452D3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836613"/>
            <a:ext cx="6096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C6D2577-595F-AE48-BE20-99111B1F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6313" y="836614"/>
            <a:ext cx="4770000" cy="863600"/>
          </a:xfrm>
        </p:spPr>
        <p:txBody>
          <a:bodyPr tIns="54000"/>
          <a:lstStyle>
            <a:lvl1pPr>
              <a:lnSpc>
                <a:spcPts val="2400"/>
              </a:lnSpc>
              <a:defRPr sz="2400" baseline="0"/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7F3DCAF-B5EE-6351-4FBE-4985794A0D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3" name="Afbeelding 2" descr="Afbeelding met tekst, teken&#10;&#10;Automatisch gegenereerde beschrijving">
            <a:extLst>
              <a:ext uri="{FF2B5EF4-FFF2-40B4-BE49-F238E27FC236}">
                <a16:creationId xmlns:a16="http://schemas.microsoft.com/office/drawing/2014/main" id="{D44D4FE4-49DB-EFD0-F1AE-C581A27AC7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0DDFAF-9633-D347-B98F-0BBE9F5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3187F1-EB3F-3340-993B-1C254AC3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AC61-16B3-6E4A-B5E9-84FA6309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AB0413BA-2F6E-D649-B110-6F83D9B6BB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3"/>
            <a:ext cx="1219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8887135-8206-9D44-AC69-FD00004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894" y="1700213"/>
            <a:ext cx="7561262" cy="3457575"/>
          </a:xfrm>
        </p:spPr>
        <p:txBody>
          <a:bodyPr anchor="t" anchorCtr="0"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B3141277-3F45-7F51-ED9C-D28148BC08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6" name="Afbeelding 5" descr="Afbeelding met tekst, teken&#10;&#10;Automatisch gegenereerde beschrijving">
            <a:extLst>
              <a:ext uri="{FF2B5EF4-FFF2-40B4-BE49-F238E27FC236}">
                <a16:creationId xmlns:a16="http://schemas.microsoft.com/office/drawing/2014/main" id="{C77A3EE7-7ABE-D151-35EF-A0C904DD8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EC4DC5-37EF-994A-9DFD-3DF3D4CE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7BEC87-3B9E-AB41-A21F-BF21A488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BE223C-2B35-8748-AEF0-494C00C1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D673B436-E1E6-9A4F-9770-556D9C186C9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C954E2F-6A12-7F47-A642-CD24BC9BAB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36613"/>
            <a:ext cx="12192000" cy="5616575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F61E172-C30D-7978-5A7F-97420AD7B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9157" y="6397181"/>
            <a:ext cx="1678679" cy="490636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1299C21E-0A3E-C3E6-2D83-AD9A51769C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79568" y="268350"/>
            <a:ext cx="2431431" cy="44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836614"/>
            <a:ext cx="8820150" cy="86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5689" y="1700213"/>
            <a:ext cx="8820150" cy="4752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5D1BA-3619-784F-B908-D17097617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64800" y="6453188"/>
            <a:ext cx="2250000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11314-B31A-E04C-8933-7D29E1BAE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16163" y="6453188"/>
            <a:ext cx="3779837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2C19C1-7EB9-3642-A46A-4A55EF0C0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688" y="6453188"/>
            <a:ext cx="624025" cy="4048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60" r:id="rId6"/>
    <p:sldLayoutId id="2147483654" r:id="rId7"/>
    <p:sldLayoutId id="2147483655" r:id="rId8"/>
  </p:sldLayoutIdLst>
  <p:hf sldNum="0" hdr="0" ftr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69875" indent="-269875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4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0000" indent="-180000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630000" indent="-180000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810000" indent="-179388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90000" indent="-179388" algn="l" defTabSz="9144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4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3" pos="665" userDrawn="1">
          <p15:clr>
            <a:srgbClr val="F26B43"/>
          </p15:clr>
        </p15:guide>
        <p15:guide id="4" pos="7015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1593" userDrawn="1">
          <p15:clr>
            <a:srgbClr val="F26B43"/>
          </p15:clr>
        </p15:guide>
        <p15:guide id="7" pos="5428" userDrawn="1">
          <p15:clr>
            <a:srgbClr val="F26B43"/>
          </p15:clr>
        </p15:guide>
        <p15:guide id="8" pos="2252" userDrawn="1">
          <p15:clr>
            <a:srgbClr val="F26B43"/>
          </p15:clr>
        </p15:guide>
        <p15:guide id="9" pos="3046" userDrawn="1">
          <p15:clr>
            <a:srgbClr val="F26B43"/>
          </p15:clr>
        </p15:guide>
        <p15:guide id="10" pos="4634" userDrawn="1">
          <p15:clr>
            <a:srgbClr val="F26B43"/>
          </p15:clr>
        </p15:guide>
        <p15:guide id="11" pos="6221" userDrawn="1">
          <p15:clr>
            <a:srgbClr val="F26B43"/>
          </p15:clr>
        </p15:guide>
        <p15:guide id="12" pos="1459" userDrawn="1">
          <p15:clr>
            <a:srgbClr val="F26B43"/>
          </p15:clr>
        </p15:guide>
        <p15:guide id="14" pos="3840" userDrawn="1">
          <p15:clr>
            <a:srgbClr val="F26B43"/>
          </p15:clr>
        </p15:guide>
        <p15:guide id="15" orient="horz" pos="1071" userDrawn="1">
          <p15:clr>
            <a:srgbClr val="F26B43"/>
          </p15:clr>
        </p15:guide>
        <p15:guide id="17" orient="horz" pos="3249" userDrawn="1">
          <p15:clr>
            <a:srgbClr val="F26B43"/>
          </p15:clr>
        </p15:guide>
        <p15:guide id="18" orient="horz" pos="3793" userDrawn="1">
          <p15:clr>
            <a:srgbClr val="F26B43"/>
          </p15:clr>
        </p15:guide>
        <p15:guide id="19" orient="horz" pos="527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704" userDrawn="1">
          <p15:clr>
            <a:srgbClr val="F26B43"/>
          </p15:clr>
        </p15:guide>
        <p15:guide id="22" userDrawn="1">
          <p15:clr>
            <a:srgbClr val="F26B43"/>
          </p15:clr>
        </p15:guide>
        <p15:guide id="23" pos="347" userDrawn="1">
          <p15:clr>
            <a:srgbClr val="F26B43"/>
          </p15:clr>
        </p15:guide>
        <p15:guide id="24" orient="horz" pos="4065" userDrawn="1">
          <p15:clr>
            <a:srgbClr val="F26B43"/>
          </p15:clr>
        </p15:guide>
        <p15:guide id="25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685CCDFB-EF35-AF4E-9722-D95CC00D094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13537" b="33299"/>
          <a:stretch/>
        </p:blipFill>
        <p:spPr>
          <a:xfrm>
            <a:off x="1" y="1700213"/>
            <a:ext cx="12192000" cy="432117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1D36C44-4932-CB47-8D4A-7E170DC7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689" y="2656893"/>
            <a:ext cx="5189247" cy="772107"/>
          </a:xfrm>
          <a:solidFill>
            <a:schemeClr val="tx1"/>
          </a:solidFill>
        </p:spPr>
        <p:txBody>
          <a:bodyPr/>
          <a:lstStyle/>
          <a:p>
            <a:r>
              <a:rPr lang="nl-NL" sz="3600" dirty="0"/>
              <a:t>Titel van deze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3527A-E883-6F46-ADD3-EF880C0EA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54894" y="6021389"/>
            <a:ext cx="7561262" cy="836612"/>
          </a:xfrm>
        </p:spPr>
        <p:txBody>
          <a:bodyPr/>
          <a:lstStyle/>
          <a:p>
            <a:r>
              <a:rPr lang="nl-NL" sz="1800"/>
              <a:t>23 november 2020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ADCB0-00C3-1F4E-8112-7F1D39AE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FE24B-6B4E-164E-A14F-91E7595E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B5F9C-1738-0E41-93E7-53F614F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0712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5FA7E0F-1801-4E43-BC6F-5C407A6144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91EAA-C5F4-B644-AC5D-AB84BE26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F33AE7A-4E34-7944-9145-D9874223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427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CC8291D-BA26-F34A-AEC5-BFD09FE10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0D098A2-C87D-F342-9B13-5F53A644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059FA-1E62-F443-95EC-AEEEB87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84687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22104-1084-DB4C-9B8C-546FB714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233ABC-6055-C84C-8D81-A3123482C0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B3E28F-572D-2048-8B10-C19BE35B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F23D8FF-423B-0D4F-9885-447FB2D925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150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7843577-F792-B141-AF60-0AC0134972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FDFD4C-82AF-F34E-BFE7-C42F105E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D39FBDDC-0767-B041-AA52-64259CD46B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DAF76E8-CA41-9045-88B1-46AD83F5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8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74ABC-6A78-8E41-8D7B-75ADBC8D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A63F1C7-C028-8B4F-BF10-DFCC060C67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7AEFDFA-F58D-A341-8D36-873976A3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9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1FD6EB-6C3C-3B41-8F24-421CC84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C687843-D51E-8E4E-B27F-AD6A72FD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38223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11726</TotalTime>
  <Words>31</Words>
  <Application>Microsoft Macintosh PowerPoint</Application>
  <PresentationFormat>Breedbeeld</PresentationFormat>
  <Paragraphs>12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Titel van deze 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Studio Osage</cp:lastModifiedBy>
  <cp:revision>123</cp:revision>
  <dcterms:created xsi:type="dcterms:W3CDTF">2020-11-23T11:18:37Z</dcterms:created>
  <dcterms:modified xsi:type="dcterms:W3CDTF">2022-10-11T13:22:57Z</dcterms:modified>
</cp:coreProperties>
</file>