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4382413" cy="13716000"/>
  <p:notesSz cx="6858000" cy="9144000"/>
  <p:defaultTextStyle>
    <a:defPPr>
      <a:defRPr lang="nl-NL"/>
    </a:defPPr>
    <a:lvl1pPr marL="0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1pPr>
    <a:lvl2pPr marL="895981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2pPr>
    <a:lvl3pPr marL="1791961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3pPr>
    <a:lvl4pPr marL="2687944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4pPr>
    <a:lvl5pPr marL="3583924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5pPr>
    <a:lvl6pPr marL="4479905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6pPr>
    <a:lvl7pPr marL="5375886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7pPr>
    <a:lvl8pPr marL="6271867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8pPr>
    <a:lvl9pPr marL="7167849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1"/>
    <p:restoredTop sz="94723"/>
  </p:normalViewPr>
  <p:slideViewPr>
    <p:cSldViewPr snapToGrid="0" snapToObjects="1" showGuides="1">
      <p:cViewPr>
        <p:scale>
          <a:sx n="61" d="100"/>
          <a:sy n="61" d="100"/>
        </p:scale>
        <p:origin x="2960" y="29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1pPr>
    <a:lvl2pPr marL="895981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2pPr>
    <a:lvl3pPr marL="1791961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3pPr>
    <a:lvl4pPr marL="2687944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4pPr>
    <a:lvl5pPr marL="3583924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5pPr>
    <a:lvl6pPr marL="4479905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6pPr>
    <a:lvl7pPr marL="5375886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7pPr>
    <a:lvl8pPr marL="6271867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8pPr>
    <a:lvl9pPr marL="7167849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cherm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438938"/>
            <a:ext cx="24382413" cy="8388627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6CB3C67C-60B3-7F49-9AEE-280DAE6C6A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911880" y="12100328"/>
            <a:ext cx="4763208" cy="1392168"/>
          </a:xfrm>
          <a:prstGeom prst="rect">
            <a:avLst/>
          </a:prstGeom>
        </p:spPr>
      </p:pic>
      <p:pic>
        <p:nvPicPr>
          <p:cNvPr id="4" name="Afbeelding 3" descr="Afbeelding met tekst, teken&#10;&#10;Automatisch gegenereerde beschrijving">
            <a:extLst>
              <a:ext uri="{FF2B5EF4-FFF2-40B4-BE49-F238E27FC236}">
                <a16:creationId xmlns:a16="http://schemas.microsoft.com/office/drawing/2014/main" id="{AC9D6202-E1CC-1BEB-924E-A0D66767EB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246242" y="1319600"/>
            <a:ext cx="7190228" cy="131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243" y="1673228"/>
            <a:ext cx="17639151" cy="172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243" y="3400426"/>
            <a:ext cx="17639151" cy="95059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1801553" rtl="0" eaLnBrk="1" latinLnBrk="0" hangingPunct="1">
        <a:lnSpc>
          <a:spcPts val="5910"/>
        </a:lnSpc>
        <a:spcBef>
          <a:spcPct val="0"/>
        </a:spcBef>
        <a:buNone/>
        <a:defRPr sz="591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531709" indent="-531709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472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886591" indent="-354637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939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241227" indent="-354637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54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595863" indent="-353430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152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950500" indent="-353430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759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4954269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6pPr>
      <a:lvl7pPr marL="5855047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7pPr>
      <a:lvl8pPr marL="6755822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8pPr>
      <a:lvl9pPr marL="7656600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1pPr>
      <a:lvl2pPr marL="900776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2pPr>
      <a:lvl3pPr marL="1801553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3pPr>
      <a:lvl4pPr marL="2702329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4pPr>
      <a:lvl5pPr marL="3603106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5pPr>
      <a:lvl6pPr marL="4503881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6pPr>
      <a:lvl7pPr marL="5404658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7pPr>
      <a:lvl8pPr marL="6305434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8pPr>
      <a:lvl9pPr marL="7206211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40" userDrawn="1">
          <p15:clr>
            <a:srgbClr val="F26B43"/>
          </p15:clr>
        </p15:guide>
        <p15:guide id="5" orient="horz" pos="3435" userDrawn="1">
          <p15:clr>
            <a:srgbClr val="F26B43"/>
          </p15:clr>
        </p15:guide>
        <p15:guide id="11" pos="10719" userDrawn="1">
          <p15:clr>
            <a:srgbClr val="F26B43"/>
          </p15:clr>
        </p15:guide>
        <p15:guide id="14" pos="898" userDrawn="1">
          <p15:clr>
            <a:srgbClr val="F26B43"/>
          </p15:clr>
        </p15:guide>
        <p15:guide id="19" orient="horz" pos="2165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5794" userDrawn="1">
          <p15:clr>
            <a:srgbClr val="F26B43"/>
          </p15:clr>
        </p15:guide>
        <p15:guide id="24" orient="horz" pos="7450" userDrawn="1">
          <p15:clr>
            <a:srgbClr val="F26B43"/>
          </p15:clr>
        </p15:guide>
        <p15:guide id="25" orient="horz" pos="55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B4756FFE-7791-AB43-92DB-DFBD1D95F6E2}"/>
              </a:ext>
            </a:extLst>
          </p:cNvPr>
          <p:cNvSpPr txBox="1">
            <a:spLocks/>
          </p:cNvSpPr>
          <p:nvPr/>
        </p:nvSpPr>
        <p:spPr>
          <a:xfrm>
            <a:off x="1425575" y="5453063"/>
            <a:ext cx="7599977" cy="3368482"/>
          </a:xfrm>
          <a:prstGeom prst="rect">
            <a:avLst/>
          </a:prstGeom>
          <a:solidFill>
            <a:schemeClr val="tx1"/>
          </a:solidFill>
        </p:spPr>
        <p:txBody>
          <a:bodyPr wrap="square" lIns="251999" tIns="360000" rIns="180000" bIns="18000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10800"/>
              </a:lnSpc>
            </a:pPr>
            <a:r>
              <a:rPr lang="nl-NL" sz="11800" dirty="0"/>
              <a:t>Titel over </a:t>
            </a:r>
            <a:br>
              <a:rPr lang="nl-NL" sz="11800" dirty="0"/>
            </a:br>
            <a:r>
              <a:rPr lang="nl-NL" sz="11800" dirty="0"/>
              <a:t>twee regels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59156AB-7CE6-F84E-9294-FD535F20673F}"/>
              </a:ext>
            </a:extLst>
          </p:cNvPr>
          <p:cNvSpPr txBox="1">
            <a:spLocks/>
          </p:cNvSpPr>
          <p:nvPr/>
        </p:nvSpPr>
        <p:spPr>
          <a:xfrm>
            <a:off x="1425575" y="9197975"/>
            <a:ext cx="5821045" cy="800219"/>
          </a:xfrm>
          <a:prstGeom prst="rect">
            <a:avLst/>
          </a:prstGeom>
          <a:solidFill>
            <a:schemeClr val="bg1"/>
          </a:solidFill>
        </p:spPr>
        <p:txBody>
          <a:bodyPr wrap="square" lIns="251999" tIns="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sz="5200" dirty="0">
                <a:solidFill>
                  <a:schemeClr val="tx1"/>
                </a:solidFill>
              </a:rPr>
              <a:t>Extra regel met info</a:t>
            </a:r>
          </a:p>
        </p:txBody>
      </p:sp>
      <p:pic>
        <p:nvPicPr>
          <p:cNvPr id="5" name="Tijdelijke aanduiding voor afbeelding 4">
            <a:extLst>
              <a:ext uri="{FF2B5EF4-FFF2-40B4-BE49-F238E27FC236}">
                <a16:creationId xmlns:a16="http://schemas.microsoft.com/office/drawing/2014/main" id="{B991E7A3-48C9-E741-AC72-595B3C31563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l="-3" t="14572" r="3" b="33824"/>
          <a:stretch/>
        </p:blipFill>
        <p:spPr>
          <a:xfrm>
            <a:off x="3" y="3438938"/>
            <a:ext cx="24382413" cy="8388627"/>
          </a:xfrm>
        </p:spPr>
      </p:pic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11754</TotalTime>
  <Words>10</Words>
  <Application>Microsoft Macintosh PowerPoint</Application>
  <PresentationFormat>Aangepast</PresentationFormat>
  <Paragraphs>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Studio Osage</cp:lastModifiedBy>
  <cp:revision>131</cp:revision>
  <dcterms:created xsi:type="dcterms:W3CDTF">2020-11-23T11:18:37Z</dcterms:created>
  <dcterms:modified xsi:type="dcterms:W3CDTF">2022-10-11T13:51:01Z</dcterms:modified>
</cp:coreProperties>
</file>