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3003213" cy="6500813"/>
  <p:notesSz cx="6858000" cy="9144000"/>
  <p:defaultTextStyle>
    <a:defPPr>
      <a:defRPr lang="nl-NL"/>
    </a:defPPr>
    <a:lvl1pPr marL="0" algn="l" defTabSz="936147" rtl="0" eaLnBrk="1" latinLnBrk="0" hangingPunct="1">
      <a:defRPr sz="1843" kern="1200">
        <a:solidFill>
          <a:schemeClr val="tx1"/>
        </a:solidFill>
        <a:latin typeface="+mn-lt"/>
        <a:ea typeface="+mn-ea"/>
        <a:cs typeface="+mn-cs"/>
      </a:defRPr>
    </a:lvl1pPr>
    <a:lvl2pPr marL="468074" algn="l" defTabSz="936147" rtl="0" eaLnBrk="1" latinLnBrk="0" hangingPunct="1">
      <a:defRPr sz="1843" kern="1200">
        <a:solidFill>
          <a:schemeClr val="tx1"/>
        </a:solidFill>
        <a:latin typeface="+mn-lt"/>
        <a:ea typeface="+mn-ea"/>
        <a:cs typeface="+mn-cs"/>
      </a:defRPr>
    </a:lvl2pPr>
    <a:lvl3pPr marL="936147" algn="l" defTabSz="936147" rtl="0" eaLnBrk="1" latinLnBrk="0" hangingPunct="1">
      <a:defRPr sz="1843" kern="1200">
        <a:solidFill>
          <a:schemeClr val="tx1"/>
        </a:solidFill>
        <a:latin typeface="+mn-lt"/>
        <a:ea typeface="+mn-ea"/>
        <a:cs typeface="+mn-cs"/>
      </a:defRPr>
    </a:lvl3pPr>
    <a:lvl4pPr marL="1404222" algn="l" defTabSz="936147" rtl="0" eaLnBrk="1" latinLnBrk="0" hangingPunct="1">
      <a:defRPr sz="1843" kern="1200">
        <a:solidFill>
          <a:schemeClr val="tx1"/>
        </a:solidFill>
        <a:latin typeface="+mn-lt"/>
        <a:ea typeface="+mn-ea"/>
        <a:cs typeface="+mn-cs"/>
      </a:defRPr>
    </a:lvl4pPr>
    <a:lvl5pPr marL="1872296" algn="l" defTabSz="936147" rtl="0" eaLnBrk="1" latinLnBrk="0" hangingPunct="1">
      <a:defRPr sz="1843" kern="1200">
        <a:solidFill>
          <a:schemeClr val="tx1"/>
        </a:solidFill>
        <a:latin typeface="+mn-lt"/>
        <a:ea typeface="+mn-ea"/>
        <a:cs typeface="+mn-cs"/>
      </a:defRPr>
    </a:lvl5pPr>
    <a:lvl6pPr marL="2340370" algn="l" defTabSz="936147" rtl="0" eaLnBrk="1" latinLnBrk="0" hangingPunct="1">
      <a:defRPr sz="1843" kern="1200">
        <a:solidFill>
          <a:schemeClr val="tx1"/>
        </a:solidFill>
        <a:latin typeface="+mn-lt"/>
        <a:ea typeface="+mn-ea"/>
        <a:cs typeface="+mn-cs"/>
      </a:defRPr>
    </a:lvl6pPr>
    <a:lvl7pPr marL="2808443" algn="l" defTabSz="936147" rtl="0" eaLnBrk="1" latinLnBrk="0" hangingPunct="1">
      <a:defRPr sz="1843" kern="1200">
        <a:solidFill>
          <a:schemeClr val="tx1"/>
        </a:solidFill>
        <a:latin typeface="+mn-lt"/>
        <a:ea typeface="+mn-ea"/>
        <a:cs typeface="+mn-cs"/>
      </a:defRPr>
    </a:lvl7pPr>
    <a:lvl8pPr marL="3276517" algn="l" defTabSz="936147" rtl="0" eaLnBrk="1" latinLnBrk="0" hangingPunct="1">
      <a:defRPr sz="1843" kern="1200">
        <a:solidFill>
          <a:schemeClr val="tx1"/>
        </a:solidFill>
        <a:latin typeface="+mn-lt"/>
        <a:ea typeface="+mn-ea"/>
        <a:cs typeface="+mn-cs"/>
      </a:defRPr>
    </a:lvl8pPr>
    <a:lvl9pPr marL="3744592" algn="l" defTabSz="936147" rtl="0" eaLnBrk="1" latinLnBrk="0" hangingPunct="1">
      <a:defRPr sz="18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8" userDrawn="1">
          <p15:clr>
            <a:srgbClr val="A4A3A4"/>
          </p15:clr>
        </p15:guide>
        <p15:guide id="2" pos="40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0000"/>
    <a:srgbClr val="76D2B6"/>
    <a:srgbClr val="01689B"/>
    <a:srgbClr val="18407F"/>
    <a:srgbClr val="E17000"/>
    <a:srgbClr val="000000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17"/>
    <p:restoredTop sz="94737"/>
  </p:normalViewPr>
  <p:slideViewPr>
    <p:cSldViewPr snapToGrid="0" snapToObjects="1" showGuides="1">
      <p:cViewPr>
        <p:scale>
          <a:sx n="164" d="100"/>
          <a:sy n="164" d="100"/>
        </p:scale>
        <p:origin x="336" y="536"/>
      </p:cViewPr>
      <p:guideLst>
        <p:guide orient="horz" pos="2048"/>
        <p:guide pos="4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BC54C-B953-064A-A75C-BA0C85C4BD4E}" type="datetimeFigureOut">
              <a:rPr lang="nl-NL" smtClean="0"/>
              <a:t>11-10-2022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1143000"/>
            <a:ext cx="61722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8927C-BCF4-754B-B45E-B60BC7F256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4531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6147" rtl="0" eaLnBrk="1" latinLnBrk="0" hangingPunct="1">
      <a:defRPr sz="1228" kern="1200">
        <a:solidFill>
          <a:schemeClr val="tx1"/>
        </a:solidFill>
        <a:latin typeface="+mn-lt"/>
        <a:ea typeface="+mn-ea"/>
        <a:cs typeface="+mn-cs"/>
      </a:defRPr>
    </a:lvl1pPr>
    <a:lvl2pPr marL="468074" algn="l" defTabSz="936147" rtl="0" eaLnBrk="1" latinLnBrk="0" hangingPunct="1">
      <a:defRPr sz="1228" kern="1200">
        <a:solidFill>
          <a:schemeClr val="tx1"/>
        </a:solidFill>
        <a:latin typeface="+mn-lt"/>
        <a:ea typeface="+mn-ea"/>
        <a:cs typeface="+mn-cs"/>
      </a:defRPr>
    </a:lvl2pPr>
    <a:lvl3pPr marL="936147" algn="l" defTabSz="936147" rtl="0" eaLnBrk="1" latinLnBrk="0" hangingPunct="1">
      <a:defRPr sz="1228" kern="1200">
        <a:solidFill>
          <a:schemeClr val="tx1"/>
        </a:solidFill>
        <a:latin typeface="+mn-lt"/>
        <a:ea typeface="+mn-ea"/>
        <a:cs typeface="+mn-cs"/>
      </a:defRPr>
    </a:lvl3pPr>
    <a:lvl4pPr marL="1404222" algn="l" defTabSz="936147" rtl="0" eaLnBrk="1" latinLnBrk="0" hangingPunct="1">
      <a:defRPr sz="1228" kern="1200">
        <a:solidFill>
          <a:schemeClr val="tx1"/>
        </a:solidFill>
        <a:latin typeface="+mn-lt"/>
        <a:ea typeface="+mn-ea"/>
        <a:cs typeface="+mn-cs"/>
      </a:defRPr>
    </a:lvl4pPr>
    <a:lvl5pPr marL="1872296" algn="l" defTabSz="936147" rtl="0" eaLnBrk="1" latinLnBrk="0" hangingPunct="1">
      <a:defRPr sz="1228" kern="1200">
        <a:solidFill>
          <a:schemeClr val="tx1"/>
        </a:solidFill>
        <a:latin typeface="+mn-lt"/>
        <a:ea typeface="+mn-ea"/>
        <a:cs typeface="+mn-cs"/>
      </a:defRPr>
    </a:lvl5pPr>
    <a:lvl6pPr marL="2340370" algn="l" defTabSz="936147" rtl="0" eaLnBrk="1" latinLnBrk="0" hangingPunct="1">
      <a:defRPr sz="1228" kern="1200">
        <a:solidFill>
          <a:schemeClr val="tx1"/>
        </a:solidFill>
        <a:latin typeface="+mn-lt"/>
        <a:ea typeface="+mn-ea"/>
        <a:cs typeface="+mn-cs"/>
      </a:defRPr>
    </a:lvl6pPr>
    <a:lvl7pPr marL="2808443" algn="l" defTabSz="936147" rtl="0" eaLnBrk="1" latinLnBrk="0" hangingPunct="1">
      <a:defRPr sz="1228" kern="1200">
        <a:solidFill>
          <a:schemeClr val="tx1"/>
        </a:solidFill>
        <a:latin typeface="+mn-lt"/>
        <a:ea typeface="+mn-ea"/>
        <a:cs typeface="+mn-cs"/>
      </a:defRPr>
    </a:lvl7pPr>
    <a:lvl8pPr marL="3276517" algn="l" defTabSz="936147" rtl="0" eaLnBrk="1" latinLnBrk="0" hangingPunct="1">
      <a:defRPr sz="1228" kern="1200">
        <a:solidFill>
          <a:schemeClr val="tx1"/>
        </a:solidFill>
        <a:latin typeface="+mn-lt"/>
        <a:ea typeface="+mn-ea"/>
        <a:cs typeface="+mn-cs"/>
      </a:defRPr>
    </a:lvl8pPr>
    <a:lvl9pPr marL="3744592" algn="l" defTabSz="936147" rtl="0" eaLnBrk="1" latinLnBrk="0" hangingPunct="1">
      <a:defRPr sz="122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42900" y="1143000"/>
            <a:ext cx="61722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48927C-BCF4-754B-B45E-B60BC7F2560D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8692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i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BC02F62D-3434-AA49-975B-700956A30BF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31155" y="6032500"/>
            <a:ext cx="1824252" cy="533183"/>
          </a:xfrm>
          <a:prstGeom prst="rect">
            <a:avLst/>
          </a:prstGeom>
        </p:spPr>
      </p:pic>
      <p:sp>
        <p:nvSpPr>
          <p:cNvPr id="7" name="Tijdelijke aanduiding voor afbeelding 5">
            <a:extLst>
              <a:ext uri="{FF2B5EF4-FFF2-40B4-BE49-F238E27FC236}">
                <a16:creationId xmlns:a16="http://schemas.microsoft.com/office/drawing/2014/main" id="{DD8991B6-1845-0E45-8F17-FA1DD9CC607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756316"/>
            <a:ext cx="13003213" cy="5338097"/>
          </a:xfrm>
          <a:solidFill>
            <a:schemeClr val="bg2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endParaRPr lang="en-GB" noProof="0" dirty="0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A0A3658B-47DD-778C-B3E9-83CC9425A68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487232" y="203846"/>
            <a:ext cx="2644604" cy="485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00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AD3AB70-FA92-4340-864F-4A92EB3DE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931" y="793040"/>
            <a:ext cx="9407012" cy="81862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F86AAD1-72A4-3243-9466-6B69FDF83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25931" y="1611660"/>
            <a:ext cx="9407012" cy="45054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710346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ftr="0"/>
  <p:txStyles>
    <p:titleStyle>
      <a:lvl1pPr algn="l" defTabSz="866699" rtl="0" eaLnBrk="1" latinLnBrk="0" hangingPunct="1">
        <a:lnSpc>
          <a:spcPts val="2843"/>
        </a:lnSpc>
        <a:spcBef>
          <a:spcPct val="0"/>
        </a:spcBef>
        <a:buNone/>
        <a:defRPr sz="2843" b="1" i="0" kern="1200" baseline="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55797" indent="-255797" algn="l" defTabSz="866699" rtl="0" eaLnBrk="1" latinLnBrk="0" hangingPunct="1">
        <a:lnSpc>
          <a:spcPct val="90000"/>
        </a:lnSpc>
        <a:spcBef>
          <a:spcPts val="853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2274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426525" indent="-170610" algn="l" defTabSz="866699" rtl="0" eaLnBrk="1" latinLnBrk="0" hangingPunct="1">
        <a:lnSpc>
          <a:spcPct val="90000"/>
        </a:lnSpc>
        <a:spcBef>
          <a:spcPts val="853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1895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597135" indent="-170610" algn="l" defTabSz="866699" rtl="0" eaLnBrk="1" latinLnBrk="0" hangingPunct="1">
        <a:lnSpc>
          <a:spcPct val="90000"/>
        </a:lnSpc>
        <a:spcBef>
          <a:spcPts val="853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1706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767745" indent="-170030" algn="l" defTabSz="866699" rtl="0" eaLnBrk="1" latinLnBrk="0" hangingPunct="1">
        <a:lnSpc>
          <a:spcPct val="90000"/>
        </a:lnSpc>
        <a:spcBef>
          <a:spcPts val="853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1516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938355" indent="-170030" algn="l" defTabSz="866699" rtl="0" eaLnBrk="1" latinLnBrk="0" hangingPunct="1">
        <a:lnSpc>
          <a:spcPct val="90000"/>
        </a:lnSpc>
        <a:spcBef>
          <a:spcPts val="853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1327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383421" indent="-216674" algn="l" defTabSz="866699" rtl="0" eaLnBrk="1" latinLnBrk="0" hangingPunct="1">
        <a:lnSpc>
          <a:spcPct val="90000"/>
        </a:lnSpc>
        <a:spcBef>
          <a:spcPts val="474"/>
        </a:spcBef>
        <a:buFont typeface="Arial" panose="020B0604020202020204" pitchFamily="34" charset="0"/>
        <a:buChar char="•"/>
        <a:defRPr sz="1706" kern="1200">
          <a:solidFill>
            <a:schemeClr val="tx1"/>
          </a:solidFill>
          <a:latin typeface="+mn-lt"/>
          <a:ea typeface="+mn-ea"/>
          <a:cs typeface="+mn-cs"/>
        </a:defRPr>
      </a:lvl6pPr>
      <a:lvl7pPr marL="2816770" indent="-216674" algn="l" defTabSz="866699" rtl="0" eaLnBrk="1" latinLnBrk="0" hangingPunct="1">
        <a:lnSpc>
          <a:spcPct val="90000"/>
        </a:lnSpc>
        <a:spcBef>
          <a:spcPts val="474"/>
        </a:spcBef>
        <a:buFont typeface="Arial" panose="020B0604020202020204" pitchFamily="34" charset="0"/>
        <a:buChar char="•"/>
        <a:defRPr sz="1706" kern="1200">
          <a:solidFill>
            <a:schemeClr val="tx1"/>
          </a:solidFill>
          <a:latin typeface="+mn-lt"/>
          <a:ea typeface="+mn-ea"/>
          <a:cs typeface="+mn-cs"/>
        </a:defRPr>
      </a:lvl7pPr>
      <a:lvl8pPr marL="3250119" indent="-216674" algn="l" defTabSz="866699" rtl="0" eaLnBrk="1" latinLnBrk="0" hangingPunct="1">
        <a:lnSpc>
          <a:spcPct val="90000"/>
        </a:lnSpc>
        <a:spcBef>
          <a:spcPts val="474"/>
        </a:spcBef>
        <a:buFont typeface="Arial" panose="020B0604020202020204" pitchFamily="34" charset="0"/>
        <a:buChar char="•"/>
        <a:defRPr sz="1706" kern="1200">
          <a:solidFill>
            <a:schemeClr val="tx1"/>
          </a:solidFill>
          <a:latin typeface="+mn-lt"/>
          <a:ea typeface="+mn-ea"/>
          <a:cs typeface="+mn-cs"/>
        </a:defRPr>
      </a:lvl8pPr>
      <a:lvl9pPr marL="3683469" indent="-216674" algn="l" defTabSz="866699" rtl="0" eaLnBrk="1" latinLnBrk="0" hangingPunct="1">
        <a:lnSpc>
          <a:spcPct val="90000"/>
        </a:lnSpc>
        <a:spcBef>
          <a:spcPts val="474"/>
        </a:spcBef>
        <a:buFont typeface="Arial" panose="020B0604020202020204" pitchFamily="34" charset="0"/>
        <a:buChar char="•"/>
        <a:defRPr sz="17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866699" rtl="0" eaLnBrk="1" latinLnBrk="0" hangingPunct="1">
        <a:defRPr sz="1706" kern="1200">
          <a:solidFill>
            <a:schemeClr val="tx1"/>
          </a:solidFill>
          <a:latin typeface="+mn-lt"/>
          <a:ea typeface="+mn-ea"/>
          <a:cs typeface="+mn-cs"/>
        </a:defRPr>
      </a:lvl1pPr>
      <a:lvl2pPr marL="433349" algn="l" defTabSz="866699" rtl="0" eaLnBrk="1" latinLnBrk="0" hangingPunct="1">
        <a:defRPr sz="1706" kern="1200">
          <a:solidFill>
            <a:schemeClr val="tx1"/>
          </a:solidFill>
          <a:latin typeface="+mn-lt"/>
          <a:ea typeface="+mn-ea"/>
          <a:cs typeface="+mn-cs"/>
        </a:defRPr>
      </a:lvl2pPr>
      <a:lvl3pPr marL="866699" algn="l" defTabSz="866699" rtl="0" eaLnBrk="1" latinLnBrk="0" hangingPunct="1">
        <a:defRPr sz="1706" kern="1200">
          <a:solidFill>
            <a:schemeClr val="tx1"/>
          </a:solidFill>
          <a:latin typeface="+mn-lt"/>
          <a:ea typeface="+mn-ea"/>
          <a:cs typeface="+mn-cs"/>
        </a:defRPr>
      </a:lvl3pPr>
      <a:lvl4pPr marL="1300048" algn="l" defTabSz="866699" rtl="0" eaLnBrk="1" latinLnBrk="0" hangingPunct="1">
        <a:defRPr sz="1706" kern="1200">
          <a:solidFill>
            <a:schemeClr val="tx1"/>
          </a:solidFill>
          <a:latin typeface="+mn-lt"/>
          <a:ea typeface="+mn-ea"/>
          <a:cs typeface="+mn-cs"/>
        </a:defRPr>
      </a:lvl4pPr>
      <a:lvl5pPr marL="1733397" algn="l" defTabSz="866699" rtl="0" eaLnBrk="1" latinLnBrk="0" hangingPunct="1">
        <a:defRPr sz="1706" kern="1200">
          <a:solidFill>
            <a:schemeClr val="tx1"/>
          </a:solidFill>
          <a:latin typeface="+mn-lt"/>
          <a:ea typeface="+mn-ea"/>
          <a:cs typeface="+mn-cs"/>
        </a:defRPr>
      </a:lvl5pPr>
      <a:lvl6pPr marL="2166746" algn="l" defTabSz="866699" rtl="0" eaLnBrk="1" latinLnBrk="0" hangingPunct="1">
        <a:defRPr sz="1706" kern="1200">
          <a:solidFill>
            <a:schemeClr val="tx1"/>
          </a:solidFill>
          <a:latin typeface="+mn-lt"/>
          <a:ea typeface="+mn-ea"/>
          <a:cs typeface="+mn-cs"/>
        </a:defRPr>
      </a:lvl6pPr>
      <a:lvl7pPr marL="2600096" algn="l" defTabSz="866699" rtl="0" eaLnBrk="1" latinLnBrk="0" hangingPunct="1">
        <a:defRPr sz="1706" kern="1200">
          <a:solidFill>
            <a:schemeClr val="tx1"/>
          </a:solidFill>
          <a:latin typeface="+mn-lt"/>
          <a:ea typeface="+mn-ea"/>
          <a:cs typeface="+mn-cs"/>
        </a:defRPr>
      </a:lvl7pPr>
      <a:lvl8pPr marL="3033445" algn="l" defTabSz="866699" rtl="0" eaLnBrk="1" latinLnBrk="0" hangingPunct="1">
        <a:defRPr sz="1706" kern="1200">
          <a:solidFill>
            <a:schemeClr val="tx1"/>
          </a:solidFill>
          <a:latin typeface="+mn-lt"/>
          <a:ea typeface="+mn-ea"/>
          <a:cs typeface="+mn-cs"/>
        </a:defRPr>
      </a:lvl8pPr>
      <a:lvl9pPr marL="3466795" algn="l" defTabSz="866699" rtl="0" eaLnBrk="1" latinLnBrk="0" hangingPunct="1">
        <a:defRPr sz="17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95" userDrawn="1">
          <p15:clr>
            <a:srgbClr val="F26B43"/>
          </p15:clr>
        </p15:guide>
        <p15:guide id="5" orient="horz" pos="1863" userDrawn="1">
          <p15:clr>
            <a:srgbClr val="F26B43"/>
          </p15:clr>
        </p15:guide>
        <p15:guide id="11" pos="6166" userDrawn="1">
          <p15:clr>
            <a:srgbClr val="F26B43"/>
          </p15:clr>
        </p15:guide>
        <p15:guide id="14" pos="341" userDrawn="1">
          <p15:clr>
            <a:srgbClr val="F26B43"/>
          </p15:clr>
        </p15:guide>
        <p15:guide id="19" orient="horz" pos="476" userDrawn="1">
          <p15:clr>
            <a:srgbClr val="F26B43"/>
          </p15:clr>
        </p15:guide>
        <p15:guide id="20" orient="horz" userDrawn="1">
          <p15:clr>
            <a:srgbClr val="F26B43"/>
          </p15:clr>
        </p15:guide>
        <p15:guide id="21" orient="horz" pos="2473" userDrawn="1">
          <p15:clr>
            <a:srgbClr val="F26B43"/>
          </p15:clr>
        </p15:guide>
        <p15:guide id="24" orient="horz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Tijdelijke aanduiding voor afbeelding 16">
            <a:extLst>
              <a:ext uri="{FF2B5EF4-FFF2-40B4-BE49-F238E27FC236}">
                <a16:creationId xmlns:a16="http://schemas.microsoft.com/office/drawing/2014/main" id="{6DD426D6-CB7C-D941-8792-EECDB368EBB7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/>
          <a:srcRect t="6514" r="762" b="32370"/>
          <a:stretch/>
        </p:blipFill>
        <p:spPr>
          <a:xfrm>
            <a:off x="0" y="755650"/>
            <a:ext cx="13003213" cy="5338763"/>
          </a:xfrm>
        </p:spPr>
      </p:pic>
      <p:sp>
        <p:nvSpPr>
          <p:cNvPr id="11" name="Titel 1">
            <a:extLst>
              <a:ext uri="{FF2B5EF4-FFF2-40B4-BE49-F238E27FC236}">
                <a16:creationId xmlns:a16="http://schemas.microsoft.com/office/drawing/2014/main" id="{DB72DFCC-1BD4-AD4B-A2AD-C94561ACF92D}"/>
              </a:ext>
            </a:extLst>
          </p:cNvPr>
          <p:cNvSpPr txBox="1">
            <a:spLocks/>
          </p:cNvSpPr>
          <p:nvPr/>
        </p:nvSpPr>
        <p:spPr>
          <a:xfrm>
            <a:off x="541857" y="2966828"/>
            <a:ext cx="4053090" cy="941634"/>
          </a:xfrm>
          <a:prstGeom prst="rect">
            <a:avLst/>
          </a:prstGeom>
          <a:solidFill>
            <a:schemeClr val="tx1"/>
          </a:solidFill>
        </p:spPr>
        <p:txBody>
          <a:bodyPr wrap="square" lIns="117396" tIns="73372" rIns="58698" bIns="0" anchor="b" anchorCtr="0">
            <a:spAutoFit/>
          </a:bodyPr>
          <a:lstStyle>
            <a:lvl1pPr marL="0" indent="0" algn="l" defTabSz="1063173" rtl="0" eaLnBrk="1" latinLnBrk="0" hangingPunct="1">
              <a:lnSpc>
                <a:spcPct val="100000"/>
              </a:lnSpc>
              <a:spcBef>
                <a:spcPct val="0"/>
              </a:spcBef>
              <a:buNone/>
              <a:tabLst/>
              <a:defRPr sz="5116" b="1" i="0" kern="1200" baseline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>
              <a:lnSpc>
                <a:spcPts val="3342"/>
              </a:lnSpc>
            </a:pPr>
            <a:r>
              <a:rPr lang="nl-NL" sz="3750" baseline="0" dirty="0"/>
              <a:t>Nationale Agenda</a:t>
            </a:r>
            <a:br>
              <a:rPr lang="nl-NL" sz="3750" baseline="0" dirty="0"/>
            </a:br>
            <a:r>
              <a:rPr lang="nl-NL" sz="3750" baseline="0" dirty="0"/>
              <a:t>Laadinfrastructuur</a:t>
            </a:r>
          </a:p>
        </p:txBody>
      </p:sp>
    </p:spTree>
    <p:extLst>
      <p:ext uri="{BB962C8B-B14F-4D97-AF65-F5344CB8AC3E}">
        <p14:creationId xmlns:p14="http://schemas.microsoft.com/office/powerpoint/2010/main" val="3264560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antoorthema">
  <a:themeElements>
    <a:clrScheme name="Aangepast 65">
      <a:dk1>
        <a:srgbClr val="4599D3"/>
      </a:dk1>
      <a:lt1>
        <a:srgbClr val="FFFFFF"/>
      </a:lt1>
      <a:dk2>
        <a:srgbClr val="445369"/>
      </a:dk2>
      <a:lt2>
        <a:srgbClr val="E7E6E6"/>
      </a:lt2>
      <a:accent1>
        <a:srgbClr val="F06800"/>
      </a:accent1>
      <a:accent2>
        <a:srgbClr val="007B9B"/>
      </a:accent2>
      <a:accent3>
        <a:srgbClr val="A1CCE9"/>
      </a:accent3>
      <a:accent4>
        <a:srgbClr val="FFB611"/>
      </a:accent4>
      <a:accent5>
        <a:srgbClr val="A1C516"/>
      </a:accent5>
      <a:accent6>
        <a:srgbClr val="DA70A9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11745</TotalTime>
  <Words>5</Words>
  <Application>Microsoft Macintosh PowerPoint</Application>
  <PresentationFormat>Aangepast</PresentationFormat>
  <Paragraphs>2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Microsoft Office User</dc:creator>
  <cp:lastModifiedBy>Studio Osage</cp:lastModifiedBy>
  <cp:revision>128</cp:revision>
  <dcterms:created xsi:type="dcterms:W3CDTF">2020-11-23T11:18:37Z</dcterms:created>
  <dcterms:modified xsi:type="dcterms:W3CDTF">2022-10-11T13:47:58Z</dcterms:modified>
</cp:coreProperties>
</file>