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7" r:id="rId5"/>
    <p:sldId id="1011" r:id="rId6"/>
    <p:sldId id="1002" r:id="rId7"/>
    <p:sldId id="1013" r:id="rId8"/>
    <p:sldId id="1014" r:id="rId9"/>
    <p:sldId id="1005" r:id="rId10"/>
    <p:sldId id="1012" r:id="rId11"/>
    <p:sldId id="101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96" userDrawn="1">
          <p15:clr>
            <a:srgbClr val="A4A3A4"/>
          </p15:clr>
        </p15:guide>
        <p15:guide id="2" orient="horz" pos="1056" userDrawn="1">
          <p15:clr>
            <a:srgbClr val="A4A3A4"/>
          </p15:clr>
        </p15:guide>
        <p15:guide id="3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20075-EBFA-9FA3-8990-F6E8713ECB89}" name="Kam de, Richard" initials="RK" userId="S::r.de.kam@gelderland.nl::9929ce1c-863b-455f-8fb6-38a001829e2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E9D1B-485F-BDA9-8294-F9C5737CB4EA}" v="86" dt="2023-02-15T14:20:55.470"/>
    <p1510:client id="{16559E97-D98D-1C65-A991-77F8D924ECC1}" v="12" dt="2023-02-15T15:02:23.408"/>
    <p1510:client id="{39B2895E-CCDA-D44C-9023-6040EAE97761}" v="20" dt="2023-02-16T12:36:11.225"/>
    <p1510:client id="{3E9A9D2A-5875-D589-194C-B4B87D3C8170}" v="90" dt="2023-02-21T10:53:11.026"/>
    <p1510:client id="{844A2B2D-7467-4296-02CF-837DBAB463D1}" v="141" dt="2023-02-16T12:35:58.225"/>
    <p1510:client id="{86A6535C-3FB9-4DF8-B289-D3D4199B6222}" v="2" dt="2023-02-15T15:02:30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4"/>
    <p:restoredTop sz="95741"/>
  </p:normalViewPr>
  <p:slideViewPr>
    <p:cSldViewPr snapToGrid="0">
      <p:cViewPr varScale="1">
        <p:scale>
          <a:sx n="110" d="100"/>
          <a:sy n="110" d="100"/>
        </p:scale>
        <p:origin x="488" y="168"/>
      </p:cViewPr>
      <p:guideLst>
        <p:guide pos="7296"/>
        <p:guide orient="horz" pos="105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Ubbink" userId="8a0c15af-91d1-4a0c-a4fc-93fc50906258" providerId="ADAL" clId="{094DBD51-C02C-40AD-9857-5D6B3F6FB471}"/>
    <pc:docChg chg="custSel addSld modSld">
      <pc:chgData name="Paul Ubbink" userId="8a0c15af-91d1-4a0c-a4fc-93fc50906258" providerId="ADAL" clId="{094DBD51-C02C-40AD-9857-5D6B3F6FB471}" dt="2023-01-25T21:07:04.888" v="125" actId="14100"/>
      <pc:docMkLst>
        <pc:docMk/>
      </pc:docMkLst>
      <pc:sldChg chg="modSp add mod">
        <pc:chgData name="Paul Ubbink" userId="8a0c15af-91d1-4a0c-a4fc-93fc50906258" providerId="ADAL" clId="{094DBD51-C02C-40AD-9857-5D6B3F6FB471}" dt="2023-01-25T21:01:14.947" v="102" actId="20577"/>
        <pc:sldMkLst>
          <pc:docMk/>
          <pc:sldMk cId="3104027626" sldId="257"/>
        </pc:sldMkLst>
        <pc:spChg chg="mod">
          <ac:chgData name="Paul Ubbink" userId="8a0c15af-91d1-4a0c-a4fc-93fc50906258" providerId="ADAL" clId="{094DBD51-C02C-40AD-9857-5D6B3F6FB471}" dt="2023-01-25T21:01:07.212" v="89" actId="20577"/>
          <ac:spMkLst>
            <pc:docMk/>
            <pc:sldMk cId="3104027626" sldId="257"/>
            <ac:spMk id="6" creationId="{FA1F6200-F7E5-C447-A79C-C0568A409B31}"/>
          </ac:spMkLst>
        </pc:spChg>
        <pc:spChg chg="mod">
          <ac:chgData name="Paul Ubbink" userId="8a0c15af-91d1-4a0c-a4fc-93fc50906258" providerId="ADAL" clId="{094DBD51-C02C-40AD-9857-5D6B3F6FB471}" dt="2023-01-25T21:01:14.947" v="102" actId="20577"/>
          <ac:spMkLst>
            <pc:docMk/>
            <pc:sldMk cId="3104027626" sldId="257"/>
            <ac:spMk id="8" creationId="{DC1BB6B8-A488-1E49-BBAC-CA51CB7FEF32}"/>
          </ac:spMkLst>
        </pc:spChg>
        <pc:picChg chg="mod">
          <ac:chgData name="Paul Ubbink" userId="8a0c15af-91d1-4a0c-a4fc-93fc50906258" providerId="ADAL" clId="{094DBD51-C02C-40AD-9857-5D6B3F6FB471}" dt="2023-01-25T21:00:17.455" v="2" actId="1076"/>
          <ac:picMkLst>
            <pc:docMk/>
            <pc:sldMk cId="3104027626" sldId="257"/>
            <ac:picMk id="9" creationId="{7B46DE23-97E3-5343-9256-832FC3FC225A}"/>
          </ac:picMkLst>
        </pc:picChg>
      </pc:sldChg>
      <pc:sldChg chg="modSp mod">
        <pc:chgData name="Paul Ubbink" userId="8a0c15af-91d1-4a0c-a4fc-93fc50906258" providerId="ADAL" clId="{094DBD51-C02C-40AD-9857-5D6B3F6FB471}" dt="2023-01-25T21:07:00.079" v="124" actId="14100"/>
        <pc:sldMkLst>
          <pc:docMk/>
          <pc:sldMk cId="1740551416" sldId="1002"/>
        </pc:sldMkLst>
        <pc:spChg chg="mod">
          <ac:chgData name="Paul Ubbink" userId="8a0c15af-91d1-4a0c-a4fc-93fc50906258" providerId="ADAL" clId="{094DBD51-C02C-40AD-9857-5D6B3F6FB471}" dt="2023-01-25T21:07:00.079" v="124" actId="14100"/>
          <ac:spMkLst>
            <pc:docMk/>
            <pc:sldMk cId="1740551416" sldId="1002"/>
            <ac:spMk id="2" creationId="{C83C4D02-71A9-3940-BFA1-36D70612E671}"/>
          </ac:spMkLst>
        </pc:spChg>
        <pc:spChg chg="mod">
          <ac:chgData name="Paul Ubbink" userId="8a0c15af-91d1-4a0c-a4fc-93fc50906258" providerId="ADAL" clId="{094DBD51-C02C-40AD-9857-5D6B3F6FB471}" dt="2023-01-25T21:03:27.674" v="109" actId="255"/>
          <ac:spMkLst>
            <pc:docMk/>
            <pc:sldMk cId="1740551416" sldId="1002"/>
            <ac:spMk id="5" creationId="{0AF54416-C08B-E945-9D7C-45412ADA5B24}"/>
          </ac:spMkLst>
        </pc:spChg>
      </pc:sldChg>
      <pc:sldChg chg="modSp mod">
        <pc:chgData name="Paul Ubbink" userId="8a0c15af-91d1-4a0c-a4fc-93fc50906258" providerId="ADAL" clId="{094DBD51-C02C-40AD-9857-5D6B3F6FB471}" dt="2023-01-25T21:06:55.338" v="123" actId="14100"/>
        <pc:sldMkLst>
          <pc:docMk/>
          <pc:sldMk cId="1459805201" sldId="1011"/>
        </pc:sldMkLst>
        <pc:spChg chg="mod">
          <ac:chgData name="Paul Ubbink" userId="8a0c15af-91d1-4a0c-a4fc-93fc50906258" providerId="ADAL" clId="{094DBD51-C02C-40AD-9857-5D6B3F6FB471}" dt="2023-01-25T21:06:55.338" v="123" actId="14100"/>
          <ac:spMkLst>
            <pc:docMk/>
            <pc:sldMk cId="1459805201" sldId="1011"/>
            <ac:spMk id="2" creationId="{C83C4D02-71A9-3940-BFA1-36D70612E671}"/>
          </ac:spMkLst>
        </pc:spChg>
        <pc:spChg chg="mod">
          <ac:chgData name="Paul Ubbink" userId="8a0c15af-91d1-4a0c-a4fc-93fc50906258" providerId="ADAL" clId="{094DBD51-C02C-40AD-9857-5D6B3F6FB471}" dt="2023-01-25T21:01:46.842" v="106" actId="1076"/>
          <ac:spMkLst>
            <pc:docMk/>
            <pc:sldMk cId="1459805201" sldId="1011"/>
            <ac:spMk id="10" creationId="{E3F4C02E-2888-E68D-795E-7480F1DFD163}"/>
          </ac:spMkLst>
        </pc:spChg>
        <pc:spChg chg="mod">
          <ac:chgData name="Paul Ubbink" userId="8a0c15af-91d1-4a0c-a4fc-93fc50906258" providerId="ADAL" clId="{094DBD51-C02C-40AD-9857-5D6B3F6FB471}" dt="2023-01-25T21:01:46.842" v="106" actId="1076"/>
          <ac:spMkLst>
            <pc:docMk/>
            <pc:sldMk cId="1459805201" sldId="1011"/>
            <ac:spMk id="12" creationId="{E2E42D6C-E330-20CF-A9C0-584B60329C0B}"/>
          </ac:spMkLst>
        </pc:spChg>
        <pc:spChg chg="mod">
          <ac:chgData name="Paul Ubbink" userId="8a0c15af-91d1-4a0c-a4fc-93fc50906258" providerId="ADAL" clId="{094DBD51-C02C-40AD-9857-5D6B3F6FB471}" dt="2023-01-25T21:01:25.629" v="103" actId="403"/>
          <ac:spMkLst>
            <pc:docMk/>
            <pc:sldMk cId="1459805201" sldId="1011"/>
            <ac:spMk id="14" creationId="{FD52B7F9-482B-A2D7-E06E-9EE8CF5BDAA8}"/>
          </ac:spMkLst>
        </pc:spChg>
        <pc:spChg chg="mod">
          <ac:chgData name="Paul Ubbink" userId="8a0c15af-91d1-4a0c-a4fc-93fc50906258" providerId="ADAL" clId="{094DBD51-C02C-40AD-9857-5D6B3F6FB471}" dt="2023-01-25T21:01:25.629" v="103" actId="403"/>
          <ac:spMkLst>
            <pc:docMk/>
            <pc:sldMk cId="1459805201" sldId="1011"/>
            <ac:spMk id="15" creationId="{A5C9B07C-AB16-6412-3D79-80871AAB600E}"/>
          </ac:spMkLst>
        </pc:spChg>
        <pc:spChg chg="mod">
          <ac:chgData name="Paul Ubbink" userId="8a0c15af-91d1-4a0c-a4fc-93fc50906258" providerId="ADAL" clId="{094DBD51-C02C-40AD-9857-5D6B3F6FB471}" dt="2023-01-25T21:01:39.747" v="105" actId="1076"/>
          <ac:spMkLst>
            <pc:docMk/>
            <pc:sldMk cId="1459805201" sldId="1011"/>
            <ac:spMk id="17" creationId="{A1E0B97F-23A7-E28C-2462-86CB3653839F}"/>
          </ac:spMkLst>
        </pc:spChg>
        <pc:spChg chg="mod">
          <ac:chgData name="Paul Ubbink" userId="8a0c15af-91d1-4a0c-a4fc-93fc50906258" providerId="ADAL" clId="{094DBD51-C02C-40AD-9857-5D6B3F6FB471}" dt="2023-01-25T21:01:25.629" v="103" actId="403"/>
          <ac:spMkLst>
            <pc:docMk/>
            <pc:sldMk cId="1459805201" sldId="1011"/>
            <ac:spMk id="19" creationId="{5FB358C3-C81C-9C43-C238-84273A1ABB68}"/>
          </ac:spMkLst>
        </pc:spChg>
      </pc:sldChg>
      <pc:sldChg chg="addSp modSp mod">
        <pc:chgData name="Paul Ubbink" userId="8a0c15af-91d1-4a0c-a4fc-93fc50906258" providerId="ADAL" clId="{094DBD51-C02C-40AD-9857-5D6B3F6FB471}" dt="2023-01-25T21:07:04.888" v="125" actId="14100"/>
        <pc:sldMkLst>
          <pc:docMk/>
          <pc:sldMk cId="3921813620" sldId="1013"/>
        </pc:sldMkLst>
        <pc:spChg chg="mod">
          <ac:chgData name="Paul Ubbink" userId="8a0c15af-91d1-4a0c-a4fc-93fc50906258" providerId="ADAL" clId="{094DBD51-C02C-40AD-9857-5D6B3F6FB471}" dt="2023-01-25T21:07:04.888" v="125" actId="14100"/>
          <ac:spMkLst>
            <pc:docMk/>
            <pc:sldMk cId="3921813620" sldId="1013"/>
            <ac:spMk id="2" creationId="{C83C4D02-71A9-3940-BFA1-36D70612E671}"/>
          </ac:spMkLst>
        </pc:spChg>
        <pc:spChg chg="mod">
          <ac:chgData name="Paul Ubbink" userId="8a0c15af-91d1-4a0c-a4fc-93fc50906258" providerId="ADAL" clId="{094DBD51-C02C-40AD-9857-5D6B3F6FB471}" dt="2023-01-25T21:04:32.039" v="117" actId="20577"/>
          <ac:spMkLst>
            <pc:docMk/>
            <pc:sldMk cId="3921813620" sldId="1013"/>
            <ac:spMk id="3" creationId="{B58E0D35-7727-B41B-C235-3E8B8FDBCDCC}"/>
          </ac:spMkLst>
        </pc:spChg>
        <pc:spChg chg="add mod">
          <ac:chgData name="Paul Ubbink" userId="8a0c15af-91d1-4a0c-a4fc-93fc50906258" providerId="ADAL" clId="{094DBD51-C02C-40AD-9857-5D6B3F6FB471}" dt="2023-01-25T21:04:52.996" v="119" actId="11"/>
          <ac:spMkLst>
            <pc:docMk/>
            <pc:sldMk cId="3921813620" sldId="1013"/>
            <ac:spMk id="4" creationId="{20BC23C8-C6A0-1C53-8AD2-20DE9B39AC21}"/>
          </ac:spMkLst>
        </pc:spChg>
        <pc:picChg chg="mod">
          <ac:chgData name="Paul Ubbink" userId="8a0c15af-91d1-4a0c-a4fc-93fc50906258" providerId="ADAL" clId="{094DBD51-C02C-40AD-9857-5D6B3F6FB471}" dt="2023-01-25T21:05:08.324" v="122" actId="1076"/>
          <ac:picMkLst>
            <pc:docMk/>
            <pc:sldMk cId="3921813620" sldId="1013"/>
            <ac:picMk id="8" creationId="{1900498D-5329-613D-7AAA-6851226E1E50}"/>
          </ac:picMkLst>
        </pc:picChg>
      </pc:sldChg>
    </pc:docChg>
  </pc:docChgLst>
  <pc:docChgLst>
    <pc:chgData name="Suzanne Riezebos" userId="S::s.riezebos@gelderland.nl::8a26f215-cf0c-4fb2-b1b4-2f179241c300" providerId="AD" clId="Web-{16559E97-D98D-1C65-A991-77F8D924ECC1}"/>
    <pc:docChg chg="modSld">
      <pc:chgData name="Suzanne Riezebos" userId="S::s.riezebos@gelderland.nl::8a26f215-cf0c-4fb2-b1b4-2f179241c300" providerId="AD" clId="Web-{16559E97-D98D-1C65-A991-77F8D924ECC1}" dt="2023-02-15T15:02:23.408" v="5" actId="20577"/>
      <pc:docMkLst>
        <pc:docMk/>
      </pc:docMkLst>
      <pc:sldChg chg="modSp">
        <pc:chgData name="Suzanne Riezebos" userId="S::s.riezebos@gelderland.nl::8a26f215-cf0c-4fb2-b1b4-2f179241c300" providerId="AD" clId="Web-{16559E97-D98D-1C65-A991-77F8D924ECC1}" dt="2023-02-15T15:02:23.408" v="5" actId="20577"/>
        <pc:sldMkLst>
          <pc:docMk/>
          <pc:sldMk cId="3921813620" sldId="1013"/>
        </pc:sldMkLst>
        <pc:spChg chg="mod">
          <ac:chgData name="Suzanne Riezebos" userId="S::s.riezebos@gelderland.nl::8a26f215-cf0c-4fb2-b1b4-2f179241c300" providerId="AD" clId="Web-{16559E97-D98D-1C65-A991-77F8D924ECC1}" dt="2023-02-15T15:02:23.408" v="5" actId="20577"/>
          <ac:spMkLst>
            <pc:docMk/>
            <pc:sldMk cId="3921813620" sldId="1013"/>
            <ac:spMk id="4" creationId="{20BC23C8-C6A0-1C53-8AD2-20DE9B39AC21}"/>
          </ac:spMkLst>
        </pc:spChg>
      </pc:sldChg>
    </pc:docChg>
  </pc:docChgLst>
  <pc:docChgLst>
    <pc:chgData name="Kam de, Richard" userId="9929ce1c-863b-455f-8fb6-38a001829e2a" providerId="ADAL" clId="{39B2895E-CCDA-D44C-9023-6040EAE97761}"/>
    <pc:docChg chg="undo custSel addSld delSld modSld">
      <pc:chgData name="Kam de, Richard" userId="9929ce1c-863b-455f-8fb6-38a001829e2a" providerId="ADAL" clId="{39B2895E-CCDA-D44C-9023-6040EAE97761}" dt="2023-02-16T12:36:46.690" v="2699" actId="11"/>
      <pc:docMkLst>
        <pc:docMk/>
      </pc:docMkLst>
      <pc:sldChg chg="addSp modSp mod">
        <pc:chgData name="Kam de, Richard" userId="9929ce1c-863b-455f-8fb6-38a001829e2a" providerId="ADAL" clId="{39B2895E-CCDA-D44C-9023-6040EAE97761}" dt="2023-02-15T08:33:26.156" v="1506" actId="20577"/>
        <pc:sldMkLst>
          <pc:docMk/>
          <pc:sldMk cId="1740551416" sldId="1002"/>
        </pc:sldMkLst>
        <pc:spChg chg="add mod">
          <ac:chgData name="Kam de, Richard" userId="9929ce1c-863b-455f-8fb6-38a001829e2a" providerId="ADAL" clId="{39B2895E-CCDA-D44C-9023-6040EAE97761}" dt="2023-02-15T08:33:26.156" v="1506" actId="20577"/>
          <ac:spMkLst>
            <pc:docMk/>
            <pc:sldMk cId="1740551416" sldId="1002"/>
            <ac:spMk id="4" creationId="{859DA8FD-BFC1-04E5-B254-B93E38C718B9}"/>
          </ac:spMkLst>
        </pc:spChg>
        <pc:spChg chg="mod">
          <ac:chgData name="Kam de, Richard" userId="9929ce1c-863b-455f-8fb6-38a001829e2a" providerId="ADAL" clId="{39B2895E-CCDA-D44C-9023-6040EAE97761}" dt="2023-02-15T08:32:51.132" v="1495" actId="1076"/>
          <ac:spMkLst>
            <pc:docMk/>
            <pc:sldMk cId="1740551416" sldId="1002"/>
            <ac:spMk id="5" creationId="{0AF54416-C08B-E945-9D7C-45412ADA5B24}"/>
          </ac:spMkLst>
        </pc:spChg>
        <pc:picChg chg="add mod">
          <ac:chgData name="Kam de, Richard" userId="9929ce1c-863b-455f-8fb6-38a001829e2a" providerId="ADAL" clId="{39B2895E-CCDA-D44C-9023-6040EAE97761}" dt="2023-02-14T16:00:23.325" v="160" actId="1076"/>
          <ac:picMkLst>
            <pc:docMk/>
            <pc:sldMk cId="1740551416" sldId="1002"/>
            <ac:picMk id="3" creationId="{015D13BA-B61A-5E3E-3013-35D809F1D871}"/>
          </ac:picMkLst>
        </pc:picChg>
      </pc:sldChg>
      <pc:sldChg chg="modSp add mod">
        <pc:chgData name="Kam de, Richard" userId="9929ce1c-863b-455f-8fb6-38a001829e2a" providerId="ADAL" clId="{39B2895E-CCDA-D44C-9023-6040EAE97761}" dt="2023-02-14T17:12:10.786" v="693" actId="20577"/>
        <pc:sldMkLst>
          <pc:docMk/>
          <pc:sldMk cId="3687455443" sldId="1005"/>
        </pc:sldMkLst>
        <pc:spChg chg="mod">
          <ac:chgData name="Kam de, Richard" userId="9929ce1c-863b-455f-8fb6-38a001829e2a" providerId="ADAL" clId="{39B2895E-CCDA-D44C-9023-6040EAE97761}" dt="2023-02-14T16:02:33.262" v="197" actId="1076"/>
          <ac:spMkLst>
            <pc:docMk/>
            <pc:sldMk cId="3687455443" sldId="1005"/>
            <ac:spMk id="2" creationId="{C83C4D02-71A9-3940-BFA1-36D70612E671}"/>
          </ac:spMkLst>
        </pc:spChg>
        <pc:spChg chg="mod">
          <ac:chgData name="Kam de, Richard" userId="9929ce1c-863b-455f-8fb6-38a001829e2a" providerId="ADAL" clId="{39B2895E-CCDA-D44C-9023-6040EAE97761}" dt="2023-02-14T17:12:10.786" v="693" actId="20577"/>
          <ac:spMkLst>
            <pc:docMk/>
            <pc:sldMk cId="3687455443" sldId="1005"/>
            <ac:spMk id="7" creationId="{F194C3A2-B228-2ACC-6882-673A64F6740E}"/>
          </ac:spMkLst>
        </pc:spChg>
      </pc:sldChg>
      <pc:sldChg chg="del">
        <pc:chgData name="Kam de, Richard" userId="9929ce1c-863b-455f-8fb6-38a001829e2a" providerId="ADAL" clId="{39B2895E-CCDA-D44C-9023-6040EAE97761}" dt="2023-02-14T15:50:26.234" v="0" actId="2696"/>
        <pc:sldMkLst>
          <pc:docMk/>
          <pc:sldMk cId="2854210976" sldId="1007"/>
        </pc:sldMkLst>
      </pc:sldChg>
      <pc:sldChg chg="modSp add mod">
        <pc:chgData name="Kam de, Richard" userId="9929ce1c-863b-455f-8fb6-38a001829e2a" providerId="ADAL" clId="{39B2895E-CCDA-D44C-9023-6040EAE97761}" dt="2023-02-14T17:24:32.974" v="1430" actId="20577"/>
        <pc:sldMkLst>
          <pc:docMk/>
          <pc:sldMk cId="447071844" sldId="1012"/>
        </pc:sldMkLst>
        <pc:spChg chg="mod">
          <ac:chgData name="Kam de, Richard" userId="9929ce1c-863b-455f-8fb6-38a001829e2a" providerId="ADAL" clId="{39B2895E-CCDA-D44C-9023-6040EAE97761}" dt="2023-02-14T17:12:48.690" v="697" actId="1076"/>
          <ac:spMkLst>
            <pc:docMk/>
            <pc:sldMk cId="447071844" sldId="1012"/>
            <ac:spMk id="2" creationId="{C83C4D02-71A9-3940-BFA1-36D70612E671}"/>
          </ac:spMkLst>
        </pc:spChg>
        <pc:spChg chg="mod">
          <ac:chgData name="Kam de, Richard" userId="9929ce1c-863b-455f-8fb6-38a001829e2a" providerId="ADAL" clId="{39B2895E-CCDA-D44C-9023-6040EAE97761}" dt="2023-02-14T17:24:32.974" v="1430" actId="20577"/>
          <ac:spMkLst>
            <pc:docMk/>
            <pc:sldMk cId="447071844" sldId="1012"/>
            <ac:spMk id="7" creationId="{F194C3A2-B228-2ACC-6882-673A64F6740E}"/>
          </ac:spMkLst>
        </pc:spChg>
      </pc:sldChg>
      <pc:sldChg chg="modSp mod delCm">
        <pc:chgData name="Kam de, Richard" userId="9929ce1c-863b-455f-8fb6-38a001829e2a" providerId="ADAL" clId="{39B2895E-CCDA-D44C-9023-6040EAE97761}" dt="2023-02-16T12:36:46.690" v="2699" actId="11"/>
        <pc:sldMkLst>
          <pc:docMk/>
          <pc:sldMk cId="3921813620" sldId="1013"/>
        </pc:sldMkLst>
        <pc:spChg chg="mod">
          <ac:chgData name="Kam de, Richard" userId="9929ce1c-863b-455f-8fb6-38a001829e2a" providerId="ADAL" clId="{39B2895E-CCDA-D44C-9023-6040EAE97761}" dt="2023-02-14T16:01:00.759" v="171" actId="114"/>
          <ac:spMkLst>
            <pc:docMk/>
            <pc:sldMk cId="3921813620" sldId="1013"/>
            <ac:spMk id="2" creationId="{C83C4D02-71A9-3940-BFA1-36D70612E671}"/>
          </ac:spMkLst>
        </pc:spChg>
        <pc:spChg chg="mod">
          <ac:chgData name="Kam de, Richard" userId="9929ce1c-863b-455f-8fb6-38a001829e2a" providerId="ADAL" clId="{39B2895E-CCDA-D44C-9023-6040EAE97761}" dt="2023-02-16T12:36:46.690" v="2699" actId="11"/>
          <ac:spMkLst>
            <pc:docMk/>
            <pc:sldMk cId="3921813620" sldId="1013"/>
            <ac:spMk id="4" creationId="{20BC23C8-C6A0-1C53-8AD2-20DE9B39AC21}"/>
          </ac:spMkLst>
        </pc:spChg>
        <pc:picChg chg="mod">
          <ac:chgData name="Kam de, Richard" userId="9929ce1c-863b-455f-8fb6-38a001829e2a" providerId="ADAL" clId="{39B2895E-CCDA-D44C-9023-6040EAE97761}" dt="2023-02-14T15:55:39.695" v="11" actId="1076"/>
          <ac:picMkLst>
            <pc:docMk/>
            <pc:sldMk cId="3921813620" sldId="1013"/>
            <ac:picMk id="8" creationId="{1900498D-5329-613D-7AAA-6851226E1E50}"/>
          </ac:picMkLst>
        </pc:picChg>
      </pc:sldChg>
      <pc:sldChg chg="addSp delSp modSp add mod">
        <pc:chgData name="Kam de, Richard" userId="9929ce1c-863b-455f-8fb6-38a001829e2a" providerId="ADAL" clId="{39B2895E-CCDA-D44C-9023-6040EAE97761}" dt="2023-02-14T17:23:41.017" v="1420" actId="20577"/>
        <pc:sldMkLst>
          <pc:docMk/>
          <pc:sldMk cId="776911674" sldId="1014"/>
        </pc:sldMkLst>
        <pc:spChg chg="del mod">
          <ac:chgData name="Kam de, Richard" userId="9929ce1c-863b-455f-8fb6-38a001829e2a" providerId="ADAL" clId="{39B2895E-CCDA-D44C-9023-6040EAE97761}" dt="2023-02-14T17:16:06.962" v="854" actId="478"/>
          <ac:spMkLst>
            <pc:docMk/>
            <pc:sldMk cId="776911674" sldId="1014"/>
            <ac:spMk id="2" creationId="{C83C4D02-71A9-3940-BFA1-36D70612E671}"/>
          </ac:spMkLst>
        </pc:spChg>
        <pc:spChg chg="add mod">
          <ac:chgData name="Kam de, Richard" userId="9929ce1c-863b-455f-8fb6-38a001829e2a" providerId="ADAL" clId="{39B2895E-CCDA-D44C-9023-6040EAE97761}" dt="2023-02-14T17:15:51.992" v="853" actId="20577"/>
          <ac:spMkLst>
            <pc:docMk/>
            <pc:sldMk cId="776911674" sldId="1014"/>
            <ac:spMk id="4" creationId="{8D4E88D1-0E52-3D54-BAD3-F40676DA1E1B}"/>
          </ac:spMkLst>
        </pc:spChg>
        <pc:spChg chg="del">
          <ac:chgData name="Kam de, Richard" userId="9929ce1c-863b-455f-8fb6-38a001829e2a" providerId="ADAL" clId="{39B2895E-CCDA-D44C-9023-6040EAE97761}" dt="2023-02-14T16:02:12.869" v="195" actId="478"/>
          <ac:spMkLst>
            <pc:docMk/>
            <pc:sldMk cId="776911674" sldId="1014"/>
            <ac:spMk id="5" creationId="{0AF54416-C08B-E945-9D7C-45412ADA5B24}"/>
          </ac:spMkLst>
        </pc:spChg>
        <pc:spChg chg="add mod">
          <ac:chgData name="Kam de, Richard" userId="9929ce1c-863b-455f-8fb6-38a001829e2a" providerId="ADAL" clId="{39B2895E-CCDA-D44C-9023-6040EAE97761}" dt="2023-02-14T17:16:07.722" v="855"/>
          <ac:spMkLst>
            <pc:docMk/>
            <pc:sldMk cId="776911674" sldId="1014"/>
            <ac:spMk id="6" creationId="{72A74792-4D5E-28EF-DA68-20C9C9FD4FFA}"/>
          </ac:spMkLst>
        </pc:spChg>
        <pc:spChg chg="add mod">
          <ac:chgData name="Kam de, Richard" userId="9929ce1c-863b-455f-8fb6-38a001829e2a" providerId="ADAL" clId="{39B2895E-CCDA-D44C-9023-6040EAE97761}" dt="2023-02-14T17:23:41.017" v="1420" actId="20577"/>
          <ac:spMkLst>
            <pc:docMk/>
            <pc:sldMk cId="776911674" sldId="1014"/>
            <ac:spMk id="7" creationId="{881C7559-B94C-F20C-4939-4700BA13E689}"/>
          </ac:spMkLst>
        </pc:spChg>
      </pc:sldChg>
      <pc:sldChg chg="del">
        <pc:chgData name="Kam de, Richard" userId="9929ce1c-863b-455f-8fb6-38a001829e2a" providerId="ADAL" clId="{39B2895E-CCDA-D44C-9023-6040EAE97761}" dt="2023-02-14T15:50:28.857" v="1" actId="2696"/>
        <pc:sldMkLst>
          <pc:docMk/>
          <pc:sldMk cId="3338923218" sldId="1014"/>
        </pc:sldMkLst>
      </pc:sldChg>
      <pc:sldChg chg="addSp modSp new mod">
        <pc:chgData name="Kam de, Richard" userId="9929ce1c-863b-455f-8fb6-38a001829e2a" providerId="ADAL" clId="{39B2895E-CCDA-D44C-9023-6040EAE97761}" dt="2023-02-15T08:43:18.981" v="2692" actId="6549"/>
        <pc:sldMkLst>
          <pc:docMk/>
          <pc:sldMk cId="1476604104" sldId="1015"/>
        </pc:sldMkLst>
        <pc:spChg chg="add mod">
          <ac:chgData name="Kam de, Richard" userId="9929ce1c-863b-455f-8fb6-38a001829e2a" providerId="ADAL" clId="{39B2895E-CCDA-D44C-9023-6040EAE97761}" dt="2023-02-14T17:26:51.098" v="1493" actId="20577"/>
          <ac:spMkLst>
            <pc:docMk/>
            <pc:sldMk cId="1476604104" sldId="1015"/>
            <ac:spMk id="2" creationId="{78898CA9-193E-866C-5389-A5FC25C56046}"/>
          </ac:spMkLst>
        </pc:spChg>
        <pc:spChg chg="add mod">
          <ac:chgData name="Kam de, Richard" userId="9929ce1c-863b-455f-8fb6-38a001829e2a" providerId="ADAL" clId="{39B2895E-CCDA-D44C-9023-6040EAE97761}" dt="2023-02-15T08:43:18.981" v="2692" actId="6549"/>
          <ac:spMkLst>
            <pc:docMk/>
            <pc:sldMk cId="1476604104" sldId="1015"/>
            <ac:spMk id="3" creationId="{ED773E84-B593-CFC8-F298-640E918FD571}"/>
          </ac:spMkLst>
        </pc:spChg>
      </pc:sldChg>
    </pc:docChg>
  </pc:docChgLst>
  <pc:docChgLst>
    <pc:chgData name="Suzanne Riezebos" userId="S::s.riezebos@gelderland.nl::8a26f215-cf0c-4fb2-b1b4-2f179241c300" providerId="AD" clId="Web-{DC55767F-03B7-F578-EA67-20ED05434BC0}"/>
    <pc:docChg chg="modSld">
      <pc:chgData name="Suzanne Riezebos" userId="S::s.riezebos@gelderland.nl::8a26f215-cf0c-4fb2-b1b4-2f179241c300" providerId="AD" clId="Web-{DC55767F-03B7-F578-EA67-20ED05434BC0}" dt="2023-02-15T09:58:04.550" v="13" actId="14100"/>
      <pc:docMkLst>
        <pc:docMk/>
      </pc:docMkLst>
      <pc:sldChg chg="modSp">
        <pc:chgData name="Suzanne Riezebos" userId="S::s.riezebos@gelderland.nl::8a26f215-cf0c-4fb2-b1b4-2f179241c300" providerId="AD" clId="Web-{DC55767F-03B7-F578-EA67-20ED05434BC0}" dt="2023-02-15T09:58:04.550" v="13" actId="14100"/>
        <pc:sldMkLst>
          <pc:docMk/>
          <pc:sldMk cId="1740551416" sldId="1002"/>
        </pc:sldMkLst>
        <pc:spChg chg="mod">
          <ac:chgData name="Suzanne Riezebos" userId="S::s.riezebos@gelderland.nl::8a26f215-cf0c-4fb2-b1b4-2f179241c300" providerId="AD" clId="Web-{DC55767F-03B7-F578-EA67-20ED05434BC0}" dt="2023-02-15T09:58:04.550" v="13" actId="14100"/>
          <ac:spMkLst>
            <pc:docMk/>
            <pc:sldMk cId="1740551416" sldId="1002"/>
            <ac:spMk id="5" creationId="{0AF54416-C08B-E945-9D7C-45412ADA5B24}"/>
          </ac:spMkLst>
        </pc:spChg>
        <pc:picChg chg="mod ord">
          <ac:chgData name="Suzanne Riezebos" userId="S::s.riezebos@gelderland.nl::8a26f215-cf0c-4fb2-b1b4-2f179241c300" providerId="AD" clId="Web-{DC55767F-03B7-F578-EA67-20ED05434BC0}" dt="2023-02-15T09:57:28.283" v="8"/>
          <ac:picMkLst>
            <pc:docMk/>
            <pc:sldMk cId="1740551416" sldId="1002"/>
            <ac:picMk id="3" creationId="{015D13BA-B61A-5E3E-3013-35D809F1D871}"/>
          </ac:picMkLst>
        </pc:picChg>
      </pc:sldChg>
    </pc:docChg>
  </pc:docChgLst>
  <pc:docChgLst>
    <pc:chgData name="Richard de Kam" userId="S::r.de.kam@gelderland.nl::9929ce1c-863b-455f-8fb6-38a001829e2a" providerId="AD" clId="Web-{844A2B2D-7467-4296-02CF-837DBAB463D1}"/>
    <pc:docChg chg="modSld">
      <pc:chgData name="Richard de Kam" userId="S::r.de.kam@gelderland.nl::9929ce1c-863b-455f-8fb6-38a001829e2a" providerId="AD" clId="Web-{844A2B2D-7467-4296-02CF-837DBAB463D1}" dt="2023-02-16T12:35:58.225" v="78" actId="20577"/>
      <pc:docMkLst>
        <pc:docMk/>
      </pc:docMkLst>
      <pc:sldChg chg="modSp">
        <pc:chgData name="Richard de Kam" userId="S::r.de.kam@gelderland.nl::9929ce1c-863b-455f-8fb6-38a001829e2a" providerId="AD" clId="Web-{844A2B2D-7467-4296-02CF-837DBAB463D1}" dt="2023-02-16T12:35:58.225" v="78" actId="20577"/>
        <pc:sldMkLst>
          <pc:docMk/>
          <pc:sldMk cId="3921813620" sldId="1013"/>
        </pc:sldMkLst>
        <pc:spChg chg="mod">
          <ac:chgData name="Richard de Kam" userId="S::r.de.kam@gelderland.nl::9929ce1c-863b-455f-8fb6-38a001829e2a" providerId="AD" clId="Web-{844A2B2D-7467-4296-02CF-837DBAB463D1}" dt="2023-02-16T12:35:19.473" v="70" actId="20577"/>
          <ac:spMkLst>
            <pc:docMk/>
            <pc:sldMk cId="3921813620" sldId="1013"/>
            <ac:spMk id="3" creationId="{B58E0D35-7727-B41B-C235-3E8B8FDBCDCC}"/>
          </ac:spMkLst>
        </pc:spChg>
        <pc:spChg chg="mod">
          <ac:chgData name="Richard de Kam" userId="S::r.de.kam@gelderland.nl::9929ce1c-863b-455f-8fb6-38a001829e2a" providerId="AD" clId="Web-{844A2B2D-7467-4296-02CF-837DBAB463D1}" dt="2023-02-16T12:35:58.225" v="78" actId="20577"/>
          <ac:spMkLst>
            <pc:docMk/>
            <pc:sldMk cId="3921813620" sldId="1013"/>
            <ac:spMk id="4" creationId="{20BC23C8-C6A0-1C53-8AD2-20DE9B39AC21}"/>
          </ac:spMkLst>
        </pc:spChg>
      </pc:sldChg>
    </pc:docChg>
  </pc:docChgLst>
  <pc:docChgLst>
    <pc:chgData name="Richard de Kam" userId="S::r.de.kam@gelderland.nl::9929ce1c-863b-455f-8fb6-38a001829e2a" providerId="AD" clId="Web-{3E9A9D2A-5875-D589-194C-B4B87D3C8170}"/>
    <pc:docChg chg="modSld">
      <pc:chgData name="Richard de Kam" userId="S::r.de.kam@gelderland.nl::9929ce1c-863b-455f-8fb6-38a001829e2a" providerId="AD" clId="Web-{3E9A9D2A-5875-D589-194C-B4B87D3C8170}" dt="2023-02-21T10:53:06.807" v="51" actId="20577"/>
      <pc:docMkLst>
        <pc:docMk/>
      </pc:docMkLst>
      <pc:sldChg chg="modSp">
        <pc:chgData name="Richard de Kam" userId="S::r.de.kam@gelderland.nl::9929ce1c-863b-455f-8fb6-38a001829e2a" providerId="AD" clId="Web-{3E9A9D2A-5875-D589-194C-B4B87D3C8170}" dt="2023-02-21T10:52:36.884" v="10" actId="20577"/>
        <pc:sldMkLst>
          <pc:docMk/>
          <pc:sldMk cId="1459805201" sldId="1011"/>
        </pc:sldMkLst>
        <pc:spChg chg="mod">
          <ac:chgData name="Richard de Kam" userId="S::r.de.kam@gelderland.nl::9929ce1c-863b-455f-8fb6-38a001829e2a" providerId="AD" clId="Web-{3E9A9D2A-5875-D589-194C-B4B87D3C8170}" dt="2023-02-21T10:52:36.884" v="10" actId="20577"/>
          <ac:spMkLst>
            <pc:docMk/>
            <pc:sldMk cId="1459805201" sldId="1011"/>
            <ac:spMk id="15" creationId="{A5C9B07C-AB16-6412-3D79-80871AAB600E}"/>
          </ac:spMkLst>
        </pc:spChg>
      </pc:sldChg>
      <pc:sldChg chg="modSp">
        <pc:chgData name="Richard de Kam" userId="S::r.de.kam@gelderland.nl::9929ce1c-863b-455f-8fb6-38a001829e2a" providerId="AD" clId="Web-{3E9A9D2A-5875-D589-194C-B4B87D3C8170}" dt="2023-02-21T10:53:06.807" v="51" actId="20577"/>
        <pc:sldMkLst>
          <pc:docMk/>
          <pc:sldMk cId="776911674" sldId="1014"/>
        </pc:sldMkLst>
        <pc:spChg chg="mod">
          <ac:chgData name="Richard de Kam" userId="S::r.de.kam@gelderland.nl::9929ce1c-863b-455f-8fb6-38a001829e2a" providerId="AD" clId="Web-{3E9A9D2A-5875-D589-194C-B4B87D3C8170}" dt="2023-02-21T10:53:06.807" v="51" actId="20577"/>
          <ac:spMkLst>
            <pc:docMk/>
            <pc:sldMk cId="776911674" sldId="1014"/>
            <ac:spMk id="7" creationId="{881C7559-B94C-F20C-4939-4700BA13E689}"/>
          </ac:spMkLst>
        </pc:spChg>
      </pc:sldChg>
    </pc:docChg>
  </pc:docChgLst>
  <pc:docChgLst>
    <pc:chgData name="Riezebos, Suzanne" userId="8a26f215-cf0c-4fb2-b1b4-2f179241c300" providerId="ADAL" clId="{86A6535C-3FB9-4DF8-B289-D3D4199B6222}"/>
    <pc:docChg chg="modSld">
      <pc:chgData name="Riezebos, Suzanne" userId="8a26f215-cf0c-4fb2-b1b4-2f179241c300" providerId="ADAL" clId="{86A6535C-3FB9-4DF8-B289-D3D4199B6222}" dt="2023-02-15T15:03:04.127" v="149" actId="1035"/>
      <pc:docMkLst>
        <pc:docMk/>
      </pc:docMkLst>
      <pc:sldChg chg="modSp mod">
        <pc:chgData name="Riezebos, Suzanne" userId="8a26f215-cf0c-4fb2-b1b4-2f179241c300" providerId="ADAL" clId="{86A6535C-3FB9-4DF8-B289-D3D4199B6222}" dt="2023-02-15T14:21:58.304" v="2" actId="20577"/>
        <pc:sldMkLst>
          <pc:docMk/>
          <pc:sldMk cId="3687455443" sldId="1005"/>
        </pc:sldMkLst>
        <pc:spChg chg="mod">
          <ac:chgData name="Riezebos, Suzanne" userId="8a26f215-cf0c-4fb2-b1b4-2f179241c300" providerId="ADAL" clId="{86A6535C-3FB9-4DF8-B289-D3D4199B6222}" dt="2023-02-15T14:21:58.304" v="2" actId="20577"/>
          <ac:spMkLst>
            <pc:docMk/>
            <pc:sldMk cId="3687455443" sldId="1005"/>
            <ac:spMk id="7" creationId="{F194C3A2-B228-2ACC-6882-673A64F6740E}"/>
          </ac:spMkLst>
        </pc:spChg>
      </pc:sldChg>
      <pc:sldChg chg="modSp mod">
        <pc:chgData name="Riezebos, Suzanne" userId="8a26f215-cf0c-4fb2-b1b4-2f179241c300" providerId="ADAL" clId="{86A6535C-3FB9-4DF8-B289-D3D4199B6222}" dt="2023-02-15T15:03:04.127" v="149" actId="1035"/>
        <pc:sldMkLst>
          <pc:docMk/>
          <pc:sldMk cId="3921813620" sldId="1013"/>
        </pc:sldMkLst>
        <pc:spChg chg="mod">
          <ac:chgData name="Riezebos, Suzanne" userId="8a26f215-cf0c-4fb2-b1b4-2f179241c300" providerId="ADAL" clId="{86A6535C-3FB9-4DF8-B289-D3D4199B6222}" dt="2023-02-15T15:02:54.862" v="122" actId="947"/>
          <ac:spMkLst>
            <pc:docMk/>
            <pc:sldMk cId="3921813620" sldId="1013"/>
            <ac:spMk id="4" creationId="{20BC23C8-C6A0-1C53-8AD2-20DE9B39AC21}"/>
          </ac:spMkLst>
        </pc:spChg>
        <pc:picChg chg="mod">
          <ac:chgData name="Riezebos, Suzanne" userId="8a26f215-cf0c-4fb2-b1b4-2f179241c300" providerId="ADAL" clId="{86A6535C-3FB9-4DF8-B289-D3D4199B6222}" dt="2023-02-15T15:03:04.127" v="149" actId="1035"/>
          <ac:picMkLst>
            <pc:docMk/>
            <pc:sldMk cId="3921813620" sldId="1013"/>
            <ac:picMk id="8" creationId="{1900498D-5329-613D-7AAA-6851226E1E50}"/>
          </ac:picMkLst>
        </pc:picChg>
      </pc:sldChg>
      <pc:sldChg chg="modSp mod">
        <pc:chgData name="Riezebos, Suzanne" userId="8a26f215-cf0c-4fb2-b1b4-2f179241c300" providerId="ADAL" clId="{86A6535C-3FB9-4DF8-B289-D3D4199B6222}" dt="2023-02-15T14:21:26.803" v="0" actId="790"/>
        <pc:sldMkLst>
          <pc:docMk/>
          <pc:sldMk cId="776911674" sldId="1014"/>
        </pc:sldMkLst>
        <pc:spChg chg="mod">
          <ac:chgData name="Riezebos, Suzanne" userId="8a26f215-cf0c-4fb2-b1b4-2f179241c300" providerId="ADAL" clId="{86A6535C-3FB9-4DF8-B289-D3D4199B6222}" dt="2023-02-15T14:21:26.803" v="0" actId="790"/>
          <ac:spMkLst>
            <pc:docMk/>
            <pc:sldMk cId="776911674" sldId="1014"/>
            <ac:spMk id="7" creationId="{881C7559-B94C-F20C-4939-4700BA13E689}"/>
          </ac:spMkLst>
        </pc:spChg>
      </pc:sldChg>
      <pc:sldChg chg="modSp mod">
        <pc:chgData name="Riezebos, Suzanne" userId="8a26f215-cf0c-4fb2-b1b4-2f179241c300" providerId="ADAL" clId="{86A6535C-3FB9-4DF8-B289-D3D4199B6222}" dt="2023-02-15T14:25:27.619" v="120" actId="20577"/>
        <pc:sldMkLst>
          <pc:docMk/>
          <pc:sldMk cId="1476604104" sldId="1015"/>
        </pc:sldMkLst>
        <pc:spChg chg="mod">
          <ac:chgData name="Riezebos, Suzanne" userId="8a26f215-cf0c-4fb2-b1b4-2f179241c300" providerId="ADAL" clId="{86A6535C-3FB9-4DF8-B289-D3D4199B6222}" dt="2023-02-15T14:25:27.619" v="120" actId="20577"/>
          <ac:spMkLst>
            <pc:docMk/>
            <pc:sldMk cId="1476604104" sldId="1015"/>
            <ac:spMk id="3" creationId="{ED773E84-B593-CFC8-F298-640E918FD571}"/>
          </ac:spMkLst>
        </pc:spChg>
      </pc:sldChg>
    </pc:docChg>
  </pc:docChgLst>
  <pc:docChgLst>
    <pc:chgData name="Kam de, Richard" userId="9929ce1c-863b-455f-8fb6-38a001829e2a" providerId="ADAL" clId="{55C26F45-9A66-CB47-BE94-5E2AFB872816}"/>
    <pc:docChg chg="undo custSel modSld sldOrd">
      <pc:chgData name="Kam de, Richard" userId="9929ce1c-863b-455f-8fb6-38a001829e2a" providerId="ADAL" clId="{55C26F45-9A66-CB47-BE94-5E2AFB872816}" dt="2023-01-25T20:38:41.665" v="505"/>
      <pc:docMkLst>
        <pc:docMk/>
      </pc:docMkLst>
      <pc:sldChg chg="addSp delSp modSp mod">
        <pc:chgData name="Kam de, Richard" userId="9929ce1c-863b-455f-8fb6-38a001829e2a" providerId="ADAL" clId="{55C26F45-9A66-CB47-BE94-5E2AFB872816}" dt="2023-01-25T20:30:08.488" v="500" actId="20577"/>
        <pc:sldMkLst>
          <pc:docMk/>
          <pc:sldMk cId="1740551416" sldId="1002"/>
        </pc:sldMkLst>
        <pc:spChg chg="mod">
          <ac:chgData name="Kam de, Richard" userId="9929ce1c-863b-455f-8fb6-38a001829e2a" providerId="ADAL" clId="{55C26F45-9A66-CB47-BE94-5E2AFB872816}" dt="2023-01-25T20:30:08.488" v="500" actId="20577"/>
          <ac:spMkLst>
            <pc:docMk/>
            <pc:sldMk cId="1740551416" sldId="1002"/>
            <ac:spMk id="5" creationId="{0AF54416-C08B-E945-9D7C-45412ADA5B24}"/>
          </ac:spMkLst>
        </pc:spChg>
        <pc:graphicFrameChg chg="add del mod modGraphic">
          <ac:chgData name="Kam de, Richard" userId="9929ce1c-863b-455f-8fb6-38a001829e2a" providerId="ADAL" clId="{55C26F45-9A66-CB47-BE94-5E2AFB872816}" dt="2023-01-25T20:22:38.659" v="5" actId="478"/>
          <ac:graphicFrameMkLst>
            <pc:docMk/>
            <pc:sldMk cId="1740551416" sldId="1002"/>
            <ac:graphicFrameMk id="3" creationId="{3A881A1B-8F28-87A2-F581-99B49FE0DB24}"/>
          </ac:graphicFrameMkLst>
        </pc:graphicFrameChg>
      </pc:sldChg>
      <pc:sldChg chg="addCm">
        <pc:chgData name="Kam de, Richard" userId="9929ce1c-863b-455f-8fb6-38a001829e2a" providerId="ADAL" clId="{55C26F45-9A66-CB47-BE94-5E2AFB872816}" dt="2023-01-25T20:37:17.506" v="503"/>
        <pc:sldMkLst>
          <pc:docMk/>
          <pc:sldMk cId="2854210976" sldId="1007"/>
        </pc:sldMkLst>
      </pc:sldChg>
      <pc:sldChg chg="modSp mod ord addCm">
        <pc:chgData name="Kam de, Richard" userId="9929ce1c-863b-455f-8fb6-38a001829e2a" providerId="ADAL" clId="{55C26F45-9A66-CB47-BE94-5E2AFB872816}" dt="2023-01-25T20:38:41.665" v="505"/>
        <pc:sldMkLst>
          <pc:docMk/>
          <pc:sldMk cId="3921813620" sldId="1013"/>
        </pc:sldMkLst>
        <pc:spChg chg="mod">
          <ac:chgData name="Kam de, Richard" userId="9929ce1c-863b-455f-8fb6-38a001829e2a" providerId="ADAL" clId="{55C26F45-9A66-CB47-BE94-5E2AFB872816}" dt="2023-01-25T20:31:45.658" v="502" actId="1076"/>
          <ac:spMkLst>
            <pc:docMk/>
            <pc:sldMk cId="3921813620" sldId="1013"/>
            <ac:spMk id="3" creationId="{B58E0D35-7727-B41B-C235-3E8B8FDBCDCC}"/>
          </ac:spMkLst>
        </pc:spChg>
      </pc:sldChg>
    </pc:docChg>
  </pc:docChgLst>
  <pc:docChgLst>
    <pc:chgData name="Paul Ubbink" userId="S::p.ubbink@gelderland.nl::8a0c15af-91d1-4a0c-a4fc-93fc50906258" providerId="AD" clId="Web-{6B9F1E9B-4746-54AC-BE40-46BA3D308673}"/>
    <pc:docChg chg="modSld">
      <pc:chgData name="Paul Ubbink" userId="S::p.ubbink@gelderland.nl::8a0c15af-91d1-4a0c-a4fc-93fc50906258" providerId="AD" clId="Web-{6B9F1E9B-4746-54AC-BE40-46BA3D308673}" dt="2023-01-26T13:10:12.997" v="2" actId="20577"/>
      <pc:docMkLst>
        <pc:docMk/>
      </pc:docMkLst>
      <pc:sldChg chg="modSp">
        <pc:chgData name="Paul Ubbink" userId="S::p.ubbink@gelderland.nl::8a0c15af-91d1-4a0c-a4fc-93fc50906258" providerId="AD" clId="Web-{6B9F1E9B-4746-54AC-BE40-46BA3D308673}" dt="2023-01-26T13:10:12.997" v="2" actId="20577"/>
        <pc:sldMkLst>
          <pc:docMk/>
          <pc:sldMk cId="3921813620" sldId="1013"/>
        </pc:sldMkLst>
        <pc:spChg chg="mod">
          <ac:chgData name="Paul Ubbink" userId="S::p.ubbink@gelderland.nl::8a0c15af-91d1-4a0c-a4fc-93fc50906258" providerId="AD" clId="Web-{6B9F1E9B-4746-54AC-BE40-46BA3D308673}" dt="2023-01-26T13:10:12.997" v="2" actId="20577"/>
          <ac:spMkLst>
            <pc:docMk/>
            <pc:sldMk cId="3921813620" sldId="1013"/>
            <ac:spMk id="4" creationId="{20BC23C8-C6A0-1C53-8AD2-20DE9B39AC21}"/>
          </ac:spMkLst>
        </pc:spChg>
      </pc:sldChg>
    </pc:docChg>
  </pc:docChgLst>
  <pc:docChgLst>
    <pc:chgData name="Suzanne Riezebos" userId="S::s.riezebos@gelderland.nl::8a26f215-cf0c-4fb2-b1b4-2f179241c300" providerId="AD" clId="Web-{01DE9D1B-485F-BDA9-8294-F9C5737CB4EA}"/>
    <pc:docChg chg="modSld">
      <pc:chgData name="Suzanne Riezebos" userId="S::s.riezebos@gelderland.nl::8a26f215-cf0c-4fb2-b1b4-2f179241c300" providerId="AD" clId="Web-{01DE9D1B-485F-BDA9-8294-F9C5737CB4EA}" dt="2023-02-15T14:20:55.454" v="44" actId="20577"/>
      <pc:docMkLst>
        <pc:docMk/>
      </pc:docMkLst>
      <pc:sldChg chg="modSp">
        <pc:chgData name="Suzanne Riezebos" userId="S::s.riezebos@gelderland.nl::8a26f215-cf0c-4fb2-b1b4-2f179241c300" providerId="AD" clId="Web-{01DE9D1B-485F-BDA9-8294-F9C5737CB4EA}" dt="2023-02-15T14:18:48.514" v="4" actId="20577"/>
        <pc:sldMkLst>
          <pc:docMk/>
          <pc:sldMk cId="3921813620" sldId="1013"/>
        </pc:sldMkLst>
        <pc:spChg chg="mod">
          <ac:chgData name="Suzanne Riezebos" userId="S::s.riezebos@gelderland.nl::8a26f215-cf0c-4fb2-b1b4-2f179241c300" providerId="AD" clId="Web-{01DE9D1B-485F-BDA9-8294-F9C5737CB4EA}" dt="2023-02-15T14:18:48.514" v="4" actId="20577"/>
          <ac:spMkLst>
            <pc:docMk/>
            <pc:sldMk cId="3921813620" sldId="1013"/>
            <ac:spMk id="3" creationId="{B58E0D35-7727-B41B-C235-3E8B8FDBCDCC}"/>
          </ac:spMkLst>
        </pc:spChg>
      </pc:sldChg>
      <pc:sldChg chg="modSp">
        <pc:chgData name="Suzanne Riezebos" userId="S::s.riezebos@gelderland.nl::8a26f215-cf0c-4fb2-b1b4-2f179241c300" providerId="AD" clId="Web-{01DE9D1B-485F-BDA9-8294-F9C5737CB4EA}" dt="2023-02-15T14:20:55.454" v="44" actId="20577"/>
        <pc:sldMkLst>
          <pc:docMk/>
          <pc:sldMk cId="776911674" sldId="1014"/>
        </pc:sldMkLst>
        <pc:spChg chg="mod">
          <ac:chgData name="Suzanne Riezebos" userId="S::s.riezebos@gelderland.nl::8a26f215-cf0c-4fb2-b1b4-2f179241c300" providerId="AD" clId="Web-{01DE9D1B-485F-BDA9-8294-F9C5737CB4EA}" dt="2023-02-15T14:20:55.454" v="44" actId="20577"/>
          <ac:spMkLst>
            <pc:docMk/>
            <pc:sldMk cId="776911674" sldId="1014"/>
            <ac:spMk id="7" creationId="{881C7559-B94C-F20C-4939-4700BA13E6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D9BF2-2701-D540-9F48-491004547222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6078F-463D-674F-A64E-43799DE9FF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53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687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2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43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7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55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7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Ondersteunende producten zijn bv ook input om je wethouder bij te praten voor zover nog niet gebeurd. </a:t>
            </a:r>
          </a:p>
          <a:p>
            <a:endParaRPr lang="nl-NL"/>
          </a:p>
          <a:p>
            <a:r>
              <a:rPr lang="nl-NL"/>
              <a:t>Vertrekpunt nov 2019: </a:t>
            </a:r>
          </a:p>
          <a:p>
            <a:pPr lvl="1"/>
            <a:r>
              <a:rPr lang="nl-NL"/>
              <a:t>NAL: positief maar onbekend</a:t>
            </a:r>
          </a:p>
          <a:p>
            <a:pPr lvl="1"/>
            <a:r>
              <a:rPr lang="nl-NL"/>
              <a:t>er is geen capaciteit bij gemeenten</a:t>
            </a:r>
          </a:p>
          <a:p>
            <a:pPr lvl="1"/>
            <a:r>
              <a:rPr lang="nl-NL"/>
              <a:t>grote verschillen tussen gemeenten</a:t>
            </a:r>
          </a:p>
          <a:p>
            <a:pPr lvl="1"/>
            <a:r>
              <a:rPr lang="nl-NL"/>
              <a:t>urgentie wordt niet overal gevoeld</a:t>
            </a:r>
          </a:p>
          <a:p>
            <a:pPr lvl="1"/>
            <a:r>
              <a:rPr lang="nl-NL"/>
              <a:t>netbeheerders moeten aanhaken</a:t>
            </a:r>
          </a:p>
          <a:p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C3F30-6544-BE4E-990D-F6F11243C0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79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56A9F8-71DA-244C-0A46-9AAD88097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EBF73B-85E3-25C5-66DF-627C37BBF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64E897-8BBA-F5AA-D4FB-BD02DF707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C2D307-2C04-6FDE-D464-DE2D358D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167C08-91E2-A898-97C2-9047F1EC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2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1611F-25EC-EFAF-FEBB-6FE910AD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33DF99-FD0A-14F3-7F6A-29F8CE4F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9B826-812E-7718-37C3-BA5E4412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27E2E4-E762-7256-8B98-CBFD1256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140E5B-A137-6D20-3A6F-F10AE2CC9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06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5E1117-0717-BB84-E332-701408728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26D913-1EAF-9C12-3891-FBCD4DBF7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68E3C2-43EA-6256-96CC-3C630935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F47CA6-5515-23A1-0562-005B0D72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416AFE-A5FA-1ECE-B74B-3DEF09A13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12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al Go-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66F5DD17-5AA6-C042-AB8A-A919137F5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5" y="6487013"/>
            <a:ext cx="1492937" cy="300816"/>
          </a:xfrm>
          <a:prstGeom prst="rect">
            <a:avLst/>
          </a:prstGeom>
        </p:spPr>
      </p:pic>
      <p:pic>
        <p:nvPicPr>
          <p:cNvPr id="8" name="Afbeelding 7" descr="Afbeelding met zwart&#10;&#10;Automatisch gegenereerde beschrijving">
            <a:extLst>
              <a:ext uri="{FF2B5EF4-FFF2-40B4-BE49-F238E27FC236}">
                <a16:creationId xmlns:a16="http://schemas.microsoft.com/office/drawing/2014/main" id="{BA5E13FE-EB37-0D49-A7A1-7E46700A2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2" b="25849"/>
          <a:stretch/>
        </p:blipFill>
        <p:spPr>
          <a:xfrm>
            <a:off x="10082184" y="6451684"/>
            <a:ext cx="1271616" cy="382046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394C4D2-54E7-554E-969D-90030FC0FBE7}"/>
              </a:ext>
            </a:extLst>
          </p:cNvPr>
          <p:cNvGrpSpPr/>
          <p:nvPr userDrawn="1"/>
        </p:nvGrpSpPr>
        <p:grpSpPr>
          <a:xfrm>
            <a:off x="2" y="361487"/>
            <a:ext cx="164757" cy="1360208"/>
            <a:chOff x="-1626478" y="5014633"/>
            <a:chExt cx="199511" cy="131817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50966E4-3EC1-FD40-88C9-C28776A92DD4}"/>
                </a:ext>
              </a:extLst>
            </p:cNvPr>
            <p:cNvSpPr/>
            <p:nvPr/>
          </p:nvSpPr>
          <p:spPr>
            <a:xfrm>
              <a:off x="-1626478" y="5014633"/>
              <a:ext cx="199506" cy="199505"/>
            </a:xfrm>
            <a:prstGeom prst="rect">
              <a:avLst/>
            </a:prstGeom>
            <a:solidFill>
              <a:srgbClr val="005B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1B946CA-32F5-E44A-9A5B-C1B582423D2B}"/>
                </a:ext>
              </a:extLst>
            </p:cNvPr>
            <p:cNvSpPr/>
            <p:nvPr/>
          </p:nvSpPr>
          <p:spPr>
            <a:xfrm>
              <a:off x="-1626478" y="5238368"/>
              <a:ext cx="199506" cy="199505"/>
            </a:xfrm>
            <a:prstGeom prst="rect">
              <a:avLst/>
            </a:prstGeom>
            <a:solidFill>
              <a:srgbClr val="48A84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49F42C0B-F4DD-7E47-9252-E078CCCE035D}"/>
                </a:ext>
              </a:extLst>
            </p:cNvPr>
            <p:cNvSpPr/>
            <p:nvPr/>
          </p:nvSpPr>
          <p:spPr>
            <a:xfrm>
              <a:off x="-1626478" y="5462103"/>
              <a:ext cx="199506" cy="199505"/>
            </a:xfrm>
            <a:prstGeom prst="rect">
              <a:avLst/>
            </a:prstGeom>
            <a:solidFill>
              <a:srgbClr val="FFD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5C3D797F-E63C-5C42-8D68-B8FCFA1CE62D}"/>
                </a:ext>
              </a:extLst>
            </p:cNvPr>
            <p:cNvSpPr/>
            <p:nvPr/>
          </p:nvSpPr>
          <p:spPr>
            <a:xfrm>
              <a:off x="-1626478" y="5685838"/>
              <a:ext cx="199506" cy="1995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9F5A6DED-6985-6A49-A0F8-EDD1D32CE455}"/>
                </a:ext>
              </a:extLst>
            </p:cNvPr>
            <p:cNvSpPr/>
            <p:nvPr/>
          </p:nvSpPr>
          <p:spPr>
            <a:xfrm>
              <a:off x="-1626478" y="6133307"/>
              <a:ext cx="199506" cy="199505"/>
            </a:xfrm>
            <a:prstGeom prst="rect">
              <a:avLst/>
            </a:prstGeom>
            <a:solidFill>
              <a:srgbClr val="9E043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55076647-F2AE-0D4F-9D7D-A95C7EF556A4}"/>
                </a:ext>
              </a:extLst>
            </p:cNvPr>
            <p:cNvSpPr/>
            <p:nvPr/>
          </p:nvSpPr>
          <p:spPr>
            <a:xfrm>
              <a:off x="-1626473" y="5909573"/>
              <a:ext cx="199506" cy="199505"/>
            </a:xfrm>
            <a:prstGeom prst="rect">
              <a:avLst/>
            </a:prstGeom>
            <a:solidFill>
              <a:srgbClr val="15AB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pic>
        <p:nvPicPr>
          <p:cNvPr id="16" name="Afbeelding 15" descr="Afbeelding met klok, tekening, teken&#10;&#10;Automatisch gegenereerde beschrijving">
            <a:extLst>
              <a:ext uri="{FF2B5EF4-FFF2-40B4-BE49-F238E27FC236}">
                <a16:creationId xmlns:a16="http://schemas.microsoft.com/office/drawing/2014/main" id="{D17BD12A-7B32-8543-8DA0-D1D5CE3D99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4" y="6409327"/>
            <a:ext cx="2003597" cy="462368"/>
          </a:xfrm>
          <a:prstGeom prst="rect">
            <a:avLst/>
          </a:prstGeom>
        </p:spPr>
      </p:pic>
      <p:pic>
        <p:nvPicPr>
          <p:cNvPr id="17" name="Afbeelding 16" descr="Afbeelding met tekening&#10;&#10;Automatisch gegenereerde beschrijving">
            <a:extLst>
              <a:ext uri="{FF2B5EF4-FFF2-40B4-BE49-F238E27FC236}">
                <a16:creationId xmlns:a16="http://schemas.microsoft.com/office/drawing/2014/main" id="{E2A31D3D-22D5-B84D-8910-050F53C87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t="32624" r="24104" b="27155"/>
          <a:stretch/>
        </p:blipFill>
        <p:spPr>
          <a:xfrm>
            <a:off x="2666014" y="6451601"/>
            <a:ext cx="2351581" cy="402926"/>
          </a:xfrm>
          <a:prstGeom prst="rect">
            <a:avLst/>
          </a:prstGeom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4E53651-D2B2-5F4F-84F4-D84AE9A6875A}"/>
              </a:ext>
            </a:extLst>
          </p:cNvPr>
          <p:cNvCxnSpPr/>
          <p:nvPr userDrawn="1"/>
        </p:nvCxnSpPr>
        <p:spPr>
          <a:xfrm>
            <a:off x="0" y="6410425"/>
            <a:ext cx="12192000" cy="0"/>
          </a:xfrm>
          <a:prstGeom prst="line">
            <a:avLst/>
          </a:prstGeom>
          <a:ln>
            <a:solidFill>
              <a:srgbClr val="005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C4501-AA45-E65D-D987-2CD6D1BE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94474-3C99-E502-981C-AC0DE9DCE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417BAB-5E9A-C927-4DD9-0E43F21B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F311DC-3678-BE45-20EE-F75A54EB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48F199-54E6-28F0-AF8D-1FD34627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29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850A8C-DF0C-58E8-CAA5-275E4C60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679A73-7F7A-99A3-F8D5-2325B14E6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367908-C630-C506-19C4-A61C45A40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4719A7-E19F-EC8E-30D0-B7D1D60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6626F-9EA0-8A7F-A514-1266E4F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0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4C66DE-63CF-AE80-0965-1F8775D5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FE0A1-D90E-9F4C-F69A-1384235C6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37ED2D-4156-133B-DFB8-F548F5B82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537F3A-7927-4567-375E-CE75D4A34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4C9B3C0-C0E7-0083-DB0D-F88538A5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39B3CC-3C69-0094-25B5-9229B224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7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B4199-B429-C5D3-2D7B-65237508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F00393-EB2A-1F3B-F7F5-2E06466B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8A4914-8A0F-1AE2-7A77-DEB6E250F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A3AA724-6B56-16EC-1A9A-302F8DF364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B17C65-DE6F-11B3-2A44-BFE63A022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375534-24C5-9943-E797-0A3B03084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A99C2B-A4D6-2074-DAF6-E1BBD010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7E15418-0162-AF52-F1AD-5DF2715D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87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F2DFA-C611-0893-6A26-9C2AE643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C66BA3-B627-C46B-AB4A-AEB581777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AD835D-236D-329C-08A9-4115B182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C4C3E6-21C9-86F5-9719-4F0BBAD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28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A12A72-F897-26B4-EE1A-87AAACAC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3D87B4-3190-FED7-6B90-03874072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0EA352-D2A8-40ED-3CAD-A9CFD962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16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E967A-D7AB-2175-F994-E7768A90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DE90D-15D7-D810-A0CA-A769D1B0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001ED9-6DB5-9B7E-1EA3-B0F0B9A73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559156-45DE-4CE4-2E61-8092BC8A1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CE3C92-A6F6-32B5-3EA4-9D2A9876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749CEB-248C-DB64-4FFC-8162CC98E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9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80E29-06AB-8594-0D7E-69288D5A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6EA024D-4914-37AE-8BD2-C64E29E2F4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86A26F-4C51-6043-08F0-A16F52F04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0FE4BB-274F-28F7-BFAC-7865309E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988C28-FF37-CCA6-8EB2-965B2676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B90C2E-D621-812F-E280-775D093AA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5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3414E65-D1E3-5095-6D6F-F64852132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2F43E2-6021-53D0-E6BA-42A7BE4FF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ECDCBF-2832-5F14-6A92-F6711E743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1818-8790-154D-A1B9-9BFB2406A805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FC371E-B192-7AA5-B7F4-AD73183BC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3FC92-99DB-C1AD-510C-1B49FF5FB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553B-3582-AD4F-93FE-4FA6706399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8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4">
            <a:extLst>
              <a:ext uri="{FF2B5EF4-FFF2-40B4-BE49-F238E27FC236}">
                <a16:creationId xmlns:a16="http://schemas.microsoft.com/office/drawing/2014/main" id="{FA1F6200-F7E5-C447-A79C-C0568A409B31}"/>
              </a:ext>
            </a:extLst>
          </p:cNvPr>
          <p:cNvSpPr txBox="1">
            <a:spLocks/>
          </p:cNvSpPr>
          <p:nvPr/>
        </p:nvSpPr>
        <p:spPr>
          <a:xfrm>
            <a:off x="3088780" y="2958088"/>
            <a:ext cx="6527193" cy="16557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Regionale Aanpak Laadinfrastructuur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Pilot Binnenstedelijk Snelladen,</a:t>
            </a:r>
          </a:p>
          <a:p>
            <a:pPr marL="0" indent="0">
              <a:buNone/>
            </a:pPr>
            <a:r>
              <a:rPr lang="nl-NL" sz="2400" dirty="0"/>
              <a:t>Afwegingskader </a:t>
            </a:r>
            <a:r>
              <a:rPr lang="nl-NL" sz="2400" dirty="0" err="1"/>
              <a:t>Snellaadlocaties</a:t>
            </a:r>
            <a:endParaRPr lang="nl-NL" sz="2400" dirty="0"/>
          </a:p>
        </p:txBody>
      </p:sp>
      <p:pic>
        <p:nvPicPr>
          <p:cNvPr id="7" name="Afbeelding 6" descr="Afbeelding met klok, tekening, teken&#10;&#10;Automatisch gegenereerde beschrijving">
            <a:extLst>
              <a:ext uri="{FF2B5EF4-FFF2-40B4-BE49-F238E27FC236}">
                <a16:creationId xmlns:a16="http://schemas.microsoft.com/office/drawing/2014/main" id="{355CA213-7C51-7A42-AF0B-904E539D8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79" y="1099899"/>
            <a:ext cx="5943612" cy="182880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C1BB6B8-A488-1E49-BBAC-CA51CB7FEF32}"/>
              </a:ext>
            </a:extLst>
          </p:cNvPr>
          <p:cNvSpPr txBox="1"/>
          <p:nvPr/>
        </p:nvSpPr>
        <p:spPr>
          <a:xfrm>
            <a:off x="3088779" y="4760943"/>
            <a:ext cx="2461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Januari 2023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46DE23-97E3-5343-9256-832FC3FC22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8" t="52953" r="6146" b="9871"/>
          <a:stretch/>
        </p:blipFill>
        <p:spPr>
          <a:xfrm>
            <a:off x="5573368" y="4930220"/>
            <a:ext cx="6527193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4D02-71A9-3940-BFA1-36D70612E671}"/>
              </a:ext>
            </a:extLst>
          </p:cNvPr>
          <p:cNvSpPr txBox="1">
            <a:spLocks/>
          </p:cNvSpPr>
          <p:nvPr/>
        </p:nvSpPr>
        <p:spPr>
          <a:xfrm>
            <a:off x="609600" y="365127"/>
            <a:ext cx="94297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Selectie geschikte </a:t>
            </a:r>
            <a:r>
              <a:rPr lang="nl-NL" sz="3600" dirty="0" err="1"/>
              <a:t>snellaadlocaties</a:t>
            </a:r>
            <a:endParaRPr lang="nl-NL" sz="3600" dirty="0"/>
          </a:p>
          <a:p>
            <a:r>
              <a:rPr lang="nl-NL" sz="2600" dirty="0"/>
              <a:t>Aanpak</a:t>
            </a:r>
          </a:p>
        </p:txBody>
      </p:sp>
      <p:sp>
        <p:nvSpPr>
          <p:cNvPr id="6" name="Trapezium 5">
            <a:extLst>
              <a:ext uri="{FF2B5EF4-FFF2-40B4-BE49-F238E27FC236}">
                <a16:creationId xmlns:a16="http://schemas.microsoft.com/office/drawing/2014/main" id="{F2FD71E3-4419-18E1-FAC5-74C02836ECD1}"/>
              </a:ext>
            </a:extLst>
          </p:cNvPr>
          <p:cNvSpPr/>
          <p:nvPr/>
        </p:nvSpPr>
        <p:spPr>
          <a:xfrm rot="5400000">
            <a:off x="4497167" y="-658187"/>
            <a:ext cx="3185792" cy="8585329"/>
          </a:xfrm>
          <a:prstGeom prst="trapezoid">
            <a:avLst>
              <a:gd name="adj" fmla="val 30431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2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0B9F12A-B886-6C16-6E22-2025D745B20E}"/>
              </a:ext>
            </a:extLst>
          </p:cNvPr>
          <p:cNvCxnSpPr>
            <a:cxnSpLocks/>
          </p:cNvCxnSpPr>
          <p:nvPr/>
        </p:nvCxnSpPr>
        <p:spPr>
          <a:xfrm flipH="1">
            <a:off x="3604427" y="2041583"/>
            <a:ext cx="12141" cy="327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A7F7D48B-38C1-AA57-A68F-1CFD3662631D}"/>
              </a:ext>
            </a:extLst>
          </p:cNvPr>
          <p:cNvCxnSpPr>
            <a:cxnSpLocks/>
          </p:cNvCxnSpPr>
          <p:nvPr/>
        </p:nvCxnSpPr>
        <p:spPr>
          <a:xfrm flipH="1">
            <a:off x="6096001" y="2239214"/>
            <a:ext cx="12141" cy="3031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6A2F2B1-9960-A2A7-F6F6-919164719EC5}"/>
              </a:ext>
            </a:extLst>
          </p:cNvPr>
          <p:cNvCxnSpPr>
            <a:cxnSpLocks/>
          </p:cNvCxnSpPr>
          <p:nvPr/>
        </p:nvCxnSpPr>
        <p:spPr>
          <a:xfrm flipH="1">
            <a:off x="8417995" y="2239214"/>
            <a:ext cx="12141" cy="3031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E3F4C02E-2888-E68D-795E-7480F1DFD163}"/>
              </a:ext>
            </a:extLst>
          </p:cNvPr>
          <p:cNvSpPr/>
          <p:nvPr/>
        </p:nvSpPr>
        <p:spPr>
          <a:xfrm>
            <a:off x="1999605" y="2724806"/>
            <a:ext cx="1446544" cy="79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nl-NL" sz="1400" dirty="0"/>
              <a:t>1a. Bestaande (semi)publieke </a:t>
            </a:r>
          </a:p>
          <a:p>
            <a:r>
              <a:rPr lang="nl-NL" sz="1400" dirty="0"/>
              <a:t>snelladers</a:t>
            </a:r>
            <a:endParaRPr lang="nl-NL" sz="1400" dirty="0">
              <a:cs typeface="Calibri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2E201EB-4E95-F33E-8591-D6CE645A0769}"/>
              </a:ext>
            </a:extLst>
          </p:cNvPr>
          <p:cNvSpPr/>
          <p:nvPr/>
        </p:nvSpPr>
        <p:spPr>
          <a:xfrm>
            <a:off x="2137555" y="1738331"/>
            <a:ext cx="1150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/>
              <a:t>1. Longlist</a:t>
            </a:r>
          </a:p>
        </p:txBody>
      </p:sp>
      <p:sp>
        <p:nvSpPr>
          <p:cNvPr id="12" name="Afgeronde rechthoek 11">
            <a:extLst>
              <a:ext uri="{FF2B5EF4-FFF2-40B4-BE49-F238E27FC236}">
                <a16:creationId xmlns:a16="http://schemas.microsoft.com/office/drawing/2014/main" id="{E2E42D6C-E330-20CF-A9C0-584B60329C0B}"/>
              </a:ext>
            </a:extLst>
          </p:cNvPr>
          <p:cNvSpPr/>
          <p:nvPr/>
        </p:nvSpPr>
        <p:spPr>
          <a:xfrm>
            <a:off x="1999605" y="3699181"/>
            <a:ext cx="1446544" cy="79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/>
            <a:r>
              <a:rPr lang="nl-NL" sz="1400"/>
              <a:t>1b. Overzicht </a:t>
            </a:r>
            <a:r>
              <a:rPr lang="nl-NL" sz="1400" u="sng"/>
              <a:t>alle</a:t>
            </a:r>
            <a:r>
              <a:rPr lang="nl-NL" sz="1400"/>
              <a:t> potentiële locaties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AD48B01D-F110-065F-67AB-0E605C097B96}"/>
              </a:ext>
            </a:extLst>
          </p:cNvPr>
          <p:cNvSpPr/>
          <p:nvPr/>
        </p:nvSpPr>
        <p:spPr>
          <a:xfrm>
            <a:off x="6282876" y="2045742"/>
            <a:ext cx="172451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NL" b="1"/>
              <a:t>3. Inventarisatie</a:t>
            </a:r>
          </a:p>
        </p:txBody>
      </p: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FD52B7F9-482B-A2D7-E06E-9EE8CF5BDAA8}"/>
              </a:ext>
            </a:extLst>
          </p:cNvPr>
          <p:cNvSpPr/>
          <p:nvPr/>
        </p:nvSpPr>
        <p:spPr>
          <a:xfrm>
            <a:off x="6563761" y="2724807"/>
            <a:ext cx="1446544" cy="79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lvl="0"/>
            <a:r>
              <a:rPr lang="nl-NL" sz="1400"/>
              <a:t>3a. Grondposities</a:t>
            </a:r>
          </a:p>
        </p:txBody>
      </p:sp>
      <p:sp>
        <p:nvSpPr>
          <p:cNvPr id="15" name="Afgeronde rechthoek 14">
            <a:extLst>
              <a:ext uri="{FF2B5EF4-FFF2-40B4-BE49-F238E27FC236}">
                <a16:creationId xmlns:a16="http://schemas.microsoft.com/office/drawing/2014/main" id="{A5C9B07C-AB16-6412-3D79-80871AAB600E}"/>
              </a:ext>
            </a:extLst>
          </p:cNvPr>
          <p:cNvSpPr/>
          <p:nvPr/>
        </p:nvSpPr>
        <p:spPr>
          <a:xfrm>
            <a:off x="6563761" y="3692899"/>
            <a:ext cx="1446544" cy="79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nl-NL" sz="1400" dirty="0"/>
              <a:t>3b. Ander gemeentelijk beleid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42EB71E-FC4A-B326-D723-4B7DA1B5AAB2}"/>
              </a:ext>
            </a:extLst>
          </p:cNvPr>
          <p:cNvSpPr/>
          <p:nvPr/>
        </p:nvSpPr>
        <p:spPr>
          <a:xfrm>
            <a:off x="3846087" y="1850768"/>
            <a:ext cx="1945725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nl-NL" b="1"/>
              <a:t>2. Afwegingskader</a:t>
            </a:r>
          </a:p>
        </p:txBody>
      </p:sp>
      <p:sp>
        <p:nvSpPr>
          <p:cNvPr id="17" name="Afgeronde rechthoek 16">
            <a:extLst>
              <a:ext uri="{FF2B5EF4-FFF2-40B4-BE49-F238E27FC236}">
                <a16:creationId xmlns:a16="http://schemas.microsoft.com/office/drawing/2014/main" id="{A1E0B97F-23A7-E28C-2462-86CB3653839F}"/>
              </a:ext>
            </a:extLst>
          </p:cNvPr>
          <p:cNvSpPr/>
          <p:nvPr/>
        </p:nvSpPr>
        <p:spPr>
          <a:xfrm>
            <a:off x="4133012" y="3083086"/>
            <a:ext cx="1446544" cy="110278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nl-NL" sz="1400" dirty="0"/>
              <a:t>2. Afwegingen voor selectie geschikte locaties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1B6441B0-70A1-F95B-98E2-DAB81E8116AD}"/>
              </a:ext>
            </a:extLst>
          </p:cNvPr>
          <p:cNvSpPr/>
          <p:nvPr/>
        </p:nvSpPr>
        <p:spPr>
          <a:xfrm>
            <a:off x="8680597" y="2373762"/>
            <a:ext cx="12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/>
              <a:t>4. Shortlist</a:t>
            </a:r>
          </a:p>
        </p:txBody>
      </p:sp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5FB358C3-C81C-9C43-C238-84273A1ABB68}"/>
              </a:ext>
            </a:extLst>
          </p:cNvPr>
          <p:cNvSpPr/>
          <p:nvPr/>
        </p:nvSpPr>
        <p:spPr>
          <a:xfrm>
            <a:off x="8683159" y="3235013"/>
            <a:ext cx="1446544" cy="79892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nl-NL" sz="1400"/>
              <a:t>4. Geschikte </a:t>
            </a:r>
            <a:r>
              <a:rPr lang="nl-NL" sz="1400" err="1"/>
              <a:t>snellaadlocaties</a:t>
            </a:r>
            <a:r>
              <a:rPr lang="nl-NL" sz="1400"/>
              <a:t> gemeente X</a:t>
            </a:r>
            <a:endParaRPr lang="nl-NL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8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5D13BA-B61A-5E3E-3013-35D809F1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012" y="5770586"/>
            <a:ext cx="379344" cy="4214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3C4D02-71A9-3940-BFA1-36D70612E671}"/>
              </a:ext>
            </a:extLst>
          </p:cNvPr>
          <p:cNvSpPr txBox="1">
            <a:spLocks/>
          </p:cNvSpPr>
          <p:nvPr/>
        </p:nvSpPr>
        <p:spPr>
          <a:xfrm>
            <a:off x="609600" y="365127"/>
            <a:ext cx="94297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1. Longlist</a:t>
            </a:r>
          </a:p>
          <a:p>
            <a:r>
              <a:rPr lang="nl-NL" sz="2600" dirty="0"/>
              <a:t>Bestaande en potentiële binnenstedelijke </a:t>
            </a:r>
            <a:r>
              <a:rPr lang="nl-NL" sz="2600" dirty="0" err="1"/>
              <a:t>snellaadlocaties</a:t>
            </a:r>
            <a:endParaRPr lang="nl-NL" sz="2600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AF54416-C08B-E945-9D7C-45412ADA5B24}"/>
              </a:ext>
            </a:extLst>
          </p:cNvPr>
          <p:cNvSpPr txBox="1">
            <a:spLocks/>
          </p:cNvSpPr>
          <p:nvPr/>
        </p:nvSpPr>
        <p:spPr>
          <a:xfrm>
            <a:off x="609600" y="1441443"/>
            <a:ext cx="10972800" cy="4891327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600" dirty="0"/>
              <a:t>1a. Breng de </a:t>
            </a:r>
            <a:r>
              <a:rPr lang="nl-NL" sz="1600" b="1" dirty="0"/>
              <a:t>bestaande </a:t>
            </a:r>
            <a:r>
              <a:rPr lang="nl-NL" sz="1600" b="1" dirty="0" err="1"/>
              <a:t>snelladers</a:t>
            </a:r>
            <a:r>
              <a:rPr lang="nl-NL" sz="1600" dirty="0"/>
              <a:t> in kaart (# laadpunten &gt; 50 kW)</a:t>
            </a:r>
          </a:p>
          <a:p>
            <a:pPr lvl="1"/>
            <a:r>
              <a:rPr lang="nl-NL" sz="1600" dirty="0"/>
              <a:t>Uploaden </a:t>
            </a:r>
            <a:r>
              <a:rPr lang="nl-NL" sz="1600" dirty="0" err="1"/>
              <a:t>Ecomovement</a:t>
            </a:r>
            <a:r>
              <a:rPr lang="nl-NL" sz="1600" dirty="0"/>
              <a:t> data in VOLT, is aanwezig</a:t>
            </a:r>
            <a:endParaRPr lang="nl-NL" sz="1600" dirty="0">
              <a:cs typeface="Calibri"/>
            </a:endParaRPr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/>
              <a:t>1b. Maak een overzicht van</a:t>
            </a:r>
            <a:r>
              <a:rPr lang="nl-NL" sz="1600" b="1" dirty="0"/>
              <a:t> alle potentiële </a:t>
            </a:r>
            <a:r>
              <a:rPr lang="nl-NL" sz="1600" b="1" dirty="0" err="1"/>
              <a:t>snellaadlocaties</a:t>
            </a:r>
            <a:r>
              <a:rPr lang="nl-NL" sz="1600" b="1" dirty="0"/>
              <a:t> </a:t>
            </a:r>
            <a:r>
              <a:rPr lang="nl-NL" sz="1600" dirty="0"/>
              <a:t>in je gemeente: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600" dirty="0"/>
              <a:t>Tankstations 		</a:t>
            </a:r>
            <a:r>
              <a:rPr lang="nl-NL" sz="1600" dirty="0">
                <a:sym typeface="Wingdings" pitchFamily="2" charset="2"/>
              </a:rPr>
              <a:t> </a:t>
            </a:r>
            <a:r>
              <a:rPr lang="nl-NL" sz="1600" dirty="0"/>
              <a:t>vaak locaties aan doorgaande wegen, alle gebruikersgroepen</a:t>
            </a:r>
          </a:p>
          <a:p>
            <a:pPr marL="800100" lvl="1" indent="-342900">
              <a:buFont typeface="+mj-lt"/>
              <a:buAutoNum type="arabicPeriod"/>
            </a:pPr>
            <a:r>
              <a:rPr lang="nl-NL" sz="1600" dirty="0"/>
              <a:t>Bestemming/bezoekerslocaties 	</a:t>
            </a:r>
            <a:r>
              <a:rPr lang="nl-NL" sz="1600" dirty="0">
                <a:sym typeface="Wingdings" pitchFamily="2" charset="2"/>
              </a:rPr>
              <a:t> korte verblijfslocaties, vooral Personenvervoer</a:t>
            </a:r>
            <a:endParaRPr lang="nl-NL" sz="1600" dirty="0">
              <a:cs typeface="Calibri"/>
            </a:endParaRPr>
          </a:p>
          <a:p>
            <a:pPr lvl="2"/>
            <a:r>
              <a:rPr lang="nl-NL" sz="1600" dirty="0"/>
              <a:t>Winkelcentra</a:t>
            </a:r>
            <a:endParaRPr lang="nl-NL" sz="1600" dirty="0">
              <a:cs typeface="Calibri"/>
            </a:endParaRPr>
          </a:p>
          <a:p>
            <a:pPr lvl="2"/>
            <a:r>
              <a:rPr lang="nl-NL" sz="1600" dirty="0"/>
              <a:t>Sportcomplexen</a:t>
            </a:r>
            <a:endParaRPr lang="nl-NL" sz="1600" dirty="0">
              <a:cs typeface="Calibri"/>
            </a:endParaRPr>
          </a:p>
          <a:p>
            <a:pPr lvl="2"/>
            <a:r>
              <a:rPr lang="nl-NL" sz="1600" dirty="0"/>
              <a:t>Toeristische attracties</a:t>
            </a:r>
            <a:endParaRPr lang="nl-NL" sz="1600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1600" dirty="0"/>
              <a:t>Taxistandplaatsen		</a:t>
            </a:r>
            <a:r>
              <a:rPr lang="nl-NL" sz="1600" dirty="0">
                <a:sym typeface="Wingdings" pitchFamily="2" charset="2"/>
              </a:rPr>
              <a:t> specifiek voor gebruikersgroep Taxi</a:t>
            </a:r>
            <a:br>
              <a:rPr lang="nl-NL" sz="1600" dirty="0">
                <a:sym typeface="Wingdings" pitchFamily="2" charset="2"/>
              </a:rPr>
            </a:br>
            <a:r>
              <a:rPr lang="nl-NL" sz="1600" dirty="0">
                <a:sym typeface="Wingdings" pitchFamily="2" charset="2"/>
              </a:rPr>
              <a:t>Zijn er standplaatsen die in aanmerkingen komen? Laden Taxi’s onderweg?</a:t>
            </a:r>
            <a:endParaRPr lang="nl-NL" sz="1600" dirty="0"/>
          </a:p>
          <a:p>
            <a:pPr marL="800100" lvl="1" indent="-342900">
              <a:buAutoNum type="arabicPeriod"/>
            </a:pPr>
            <a:r>
              <a:rPr lang="nl-NL" sz="1600" dirty="0"/>
              <a:t>Hubs en laadpleinen		</a:t>
            </a:r>
            <a:r>
              <a:rPr lang="nl-NL" sz="1600" dirty="0">
                <a:sym typeface="Wingdings" pitchFamily="2" charset="2"/>
              </a:rPr>
              <a:t> verschillende gebruikersgroepen</a:t>
            </a:r>
            <a:br>
              <a:rPr lang="nl-NL" sz="1600" dirty="0">
                <a:sym typeface="Wingdings" pitchFamily="2" charset="2"/>
              </a:rPr>
            </a:br>
            <a:r>
              <a:rPr lang="nl-NL" sz="1600" dirty="0">
                <a:sym typeface="Wingdings" pitchFamily="2" charset="2"/>
              </a:rPr>
              <a:t>Zijn er al plannen voor de realisatie?</a:t>
            </a:r>
            <a:endParaRPr lang="nl-NL" sz="1600" dirty="0">
              <a:cs typeface="Calibri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nl-NL" sz="1600" i="1" dirty="0"/>
              <a:t>Nieuw te ontwikkelen locaties?	</a:t>
            </a:r>
            <a:r>
              <a:rPr lang="nl-NL" sz="1600" i="1" dirty="0">
                <a:sym typeface="Wingdings" pitchFamily="2" charset="2"/>
              </a:rPr>
              <a:t> afhankelijk van behoefte specifieke gebruikersgroep, bijv. doelgroepenvervoer</a:t>
            </a:r>
            <a:endParaRPr lang="nl-NL" sz="1600" b="1" dirty="0"/>
          </a:p>
          <a:p>
            <a:pPr marL="0" indent="0">
              <a:buNone/>
            </a:pPr>
            <a:r>
              <a:rPr lang="nl-NL" sz="1600" dirty="0"/>
              <a:t>Maak onderscheid tussen losse </a:t>
            </a:r>
            <a:r>
              <a:rPr lang="nl-NL" sz="1600" dirty="0" err="1"/>
              <a:t>snelladers</a:t>
            </a:r>
            <a:r>
              <a:rPr lang="nl-NL" sz="1600" dirty="0"/>
              <a:t> en </a:t>
            </a:r>
            <a:r>
              <a:rPr lang="nl-NL" sz="1600" dirty="0" err="1"/>
              <a:t>snellaadstations</a:t>
            </a:r>
            <a:endParaRPr lang="nl-NL" sz="1600" dirty="0"/>
          </a:p>
          <a:p>
            <a:pPr marL="0" indent="0">
              <a:buNone/>
            </a:pPr>
            <a:r>
              <a:rPr lang="nl-NL" sz="1600" i="1" dirty="0" err="1"/>
              <a:t>Snellaadlocaties</a:t>
            </a:r>
            <a:r>
              <a:rPr lang="nl-NL" sz="1600" i="1" dirty="0"/>
              <a:t> kunnen op de VOLT kaart worden aangemaakt (via overige Locatie Toevoegen        )</a:t>
            </a:r>
          </a:p>
          <a:p>
            <a:pPr marL="914400" lvl="1" indent="-457200">
              <a:buAutoNum type="arabicPeriod"/>
            </a:pPr>
            <a:endParaRPr lang="nl-NL" sz="1600" b="1" dirty="0"/>
          </a:p>
        </p:txBody>
      </p:sp>
      <p:sp>
        <p:nvSpPr>
          <p:cNvPr id="4" name="Toelichting met afgeronde rechthoek 3">
            <a:extLst>
              <a:ext uri="{FF2B5EF4-FFF2-40B4-BE49-F238E27FC236}">
                <a16:creationId xmlns:a16="http://schemas.microsoft.com/office/drawing/2014/main" id="{859DA8FD-BFC1-04E5-B254-B93E38C718B9}"/>
              </a:ext>
            </a:extLst>
          </p:cNvPr>
          <p:cNvSpPr/>
          <p:nvPr/>
        </p:nvSpPr>
        <p:spPr>
          <a:xfrm>
            <a:off x="9238339" y="365127"/>
            <a:ext cx="2516422" cy="1325563"/>
          </a:xfrm>
          <a:prstGeom prst="wedgeRoundRectCallout">
            <a:avLst>
              <a:gd name="adj1" fmla="val -242729"/>
              <a:gd name="adj2" fmla="val 101479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Locaties waar veel auto’s komen en mensen kortere tijd verblijven worden – over het algemeen – gezien als kansrijk voor </a:t>
            </a:r>
            <a:r>
              <a:rPr lang="nl-NL" sz="1400" dirty="0" err="1"/>
              <a:t>snelladers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74055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4D02-71A9-3940-BFA1-36D70612E671}"/>
              </a:ext>
            </a:extLst>
          </p:cNvPr>
          <p:cNvSpPr txBox="1">
            <a:spLocks/>
          </p:cNvSpPr>
          <p:nvPr/>
        </p:nvSpPr>
        <p:spPr>
          <a:xfrm>
            <a:off x="609600" y="365127"/>
            <a:ext cx="942975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i="1" dirty="0"/>
              <a:t>2. </a:t>
            </a:r>
            <a:r>
              <a:rPr lang="nl-NL" sz="3600" dirty="0"/>
              <a:t>Afwegingskader – eerste lijst</a:t>
            </a:r>
          </a:p>
          <a:p>
            <a:r>
              <a:rPr lang="nl-NL" sz="2600" i="1" dirty="0"/>
              <a:t>Toetsen geschikte locaties</a:t>
            </a:r>
            <a:endParaRPr lang="nl-NL" sz="2600" i="1" dirty="0">
              <a:cs typeface="Calibri Light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58E0D35-7727-B41B-C235-3E8B8FDBCDCC}"/>
              </a:ext>
            </a:extLst>
          </p:cNvPr>
          <p:cNvSpPr txBox="1"/>
          <p:nvPr/>
        </p:nvSpPr>
        <p:spPr>
          <a:xfrm>
            <a:off x="609600" y="1690690"/>
            <a:ext cx="54864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600" b="1" i="1" dirty="0"/>
              <a:t>Dekking</a:t>
            </a:r>
            <a:endParaRPr lang="nl-NL" sz="1600" b="1" i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/>
              <a:t>Staan er (semi)publieke </a:t>
            </a:r>
            <a:r>
              <a:rPr lang="nl-NL" sz="1600" i="1" dirty="0" err="1"/>
              <a:t>snelladers</a:t>
            </a:r>
            <a:r>
              <a:rPr lang="nl-NL" sz="1600" i="1" dirty="0"/>
              <a:t> in de nabije omgeving?</a:t>
            </a:r>
            <a:endParaRPr lang="nl-NL" sz="1600" i="1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i="1" dirty="0"/>
              <a:t>Elektriciteitsnet</a:t>
            </a:r>
            <a:endParaRPr lang="nl-NL" sz="1600" b="1" i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/>
              <a:t>Is de locatie nabij het MS-net (kosten </a:t>
            </a:r>
            <a:r>
              <a:rPr lang="nl-NL" sz="1600" i="1" dirty="0" err="1"/>
              <a:t>meerlengte</a:t>
            </a:r>
            <a:r>
              <a:rPr lang="nl-NL" sz="1600" i="1" dirty="0"/>
              <a:t> &gt; 25m)? </a:t>
            </a:r>
            <a:endParaRPr lang="nl-NL" sz="1600" b="1" i="1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i="1" dirty="0"/>
              <a:t>Is er voldoende netcapaciteit beschikbaar? </a:t>
            </a:r>
            <a:endParaRPr lang="nl-NL" sz="1600" i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nl-NL" sz="1600" b="1" i="1" dirty="0">
                <a:cs typeface="Calibri"/>
              </a:rPr>
              <a:t>Ruimtelijke inpassing</a:t>
            </a:r>
          </a:p>
          <a:p>
            <a:pPr marL="800100" lvl="1" indent="-342900">
              <a:buFont typeface="Arial"/>
              <a:buChar char="•"/>
            </a:pPr>
            <a:r>
              <a:rPr lang="nl-NL" sz="1600" i="1" dirty="0">
                <a:cs typeface="Calibri"/>
              </a:rPr>
              <a:t>Is er bijvoorbeeld ruimte voor de plaatsing van een trafo</a:t>
            </a:r>
          </a:p>
          <a:p>
            <a:pPr marL="342900" indent="-342900">
              <a:buAutoNum type="arabicPeriod"/>
            </a:pPr>
            <a:r>
              <a:rPr lang="nl-NL" sz="1600" b="1" i="1" dirty="0"/>
              <a:t>Beschikbare ruimte en schaalbaarheid </a:t>
            </a:r>
            <a:endParaRPr lang="nl-NL" sz="1600" b="1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Is er voldoende ruimte</a:t>
            </a:r>
            <a:r>
              <a:rPr lang="nl-NL" sz="1600" i="1" baseline="30000" dirty="0"/>
              <a:t>1</a:t>
            </a:r>
            <a:r>
              <a:rPr lang="nl-NL" sz="1600" i="1" dirty="0"/>
              <a:t> voor een </a:t>
            </a:r>
            <a:r>
              <a:rPr lang="nl-NL" sz="1600" i="1" dirty="0" err="1"/>
              <a:t>snellader</a:t>
            </a:r>
            <a:r>
              <a:rPr lang="nl-NL" sz="1600" i="1" dirty="0"/>
              <a:t> en transformator (binnen 100 meter)? </a:t>
            </a:r>
            <a:endParaRPr lang="nl-NL" sz="1600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Is er fysieke ruimte voor uitbreiding?</a:t>
            </a:r>
            <a:endParaRPr lang="nl-NL" sz="1600" i="1" dirty="0"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1600" b="1" i="1" dirty="0"/>
              <a:t>Bereikbaarheid</a:t>
            </a:r>
            <a:endParaRPr lang="nl-NL" sz="1600" b="1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Is de locatie goed bereikbaar? </a:t>
            </a:r>
            <a:endParaRPr lang="nl-NL" sz="1600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Is de locatie in de nabijheid of grenzend aan drukke uitvalswegen? (bij voorkeur een N-weg of A-weg)</a:t>
            </a:r>
            <a:endParaRPr lang="nl-NL" sz="1600" i="1" dirty="0">
              <a:cs typeface="Calibri"/>
            </a:endParaRPr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1900498D-5329-613D-7AAA-6851226E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705" y="30489"/>
            <a:ext cx="2849914" cy="2563587"/>
          </a:xfrm>
          <a:prstGeom prst="rect">
            <a:avLst/>
          </a:prstGeom>
        </p:spPr>
      </p:pic>
      <p:sp>
        <p:nvSpPr>
          <p:cNvPr id="4" name="Tekstvak 2">
            <a:extLst>
              <a:ext uri="{FF2B5EF4-FFF2-40B4-BE49-F238E27FC236}">
                <a16:creationId xmlns:a16="http://schemas.microsoft.com/office/drawing/2014/main" id="{20BC23C8-C6A0-1C53-8AD2-20DE9B39AC21}"/>
              </a:ext>
            </a:extLst>
          </p:cNvPr>
          <p:cNvSpPr txBox="1"/>
          <p:nvPr/>
        </p:nvSpPr>
        <p:spPr>
          <a:xfrm>
            <a:off x="5871193" y="2238704"/>
            <a:ext cx="548640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nl-NL" sz="1600" b="1" i="1" dirty="0"/>
              <a:t>Verkeerstromen &amp; veiligheid</a:t>
            </a:r>
            <a:endParaRPr lang="nl-NL" sz="1600" b="1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Heeft de locatie een hoge “traffic flow”? </a:t>
            </a:r>
            <a:endParaRPr lang="nl-NL" sz="1600" i="1" dirty="0">
              <a:cs typeface="Calibri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1600" i="1" dirty="0" err="1"/>
              <a:t>Snellaadstation</a:t>
            </a:r>
            <a:r>
              <a:rPr lang="nl-NL" sz="1600" i="1" dirty="0"/>
              <a:t> &gt;20.000 voertuigen per dag</a:t>
            </a:r>
            <a:endParaRPr lang="nl-NL" sz="1600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Heeft de locatie een veilige op- en afrit? (zie </a:t>
            </a:r>
            <a:r>
              <a:rPr lang="nl-NL" sz="1600" i="1" dirty="0" err="1"/>
              <a:t>vb</a:t>
            </a:r>
            <a:r>
              <a:rPr lang="nl-NL" sz="1600" i="1" dirty="0"/>
              <a:t> hiernaast</a:t>
            </a:r>
            <a:r>
              <a:rPr lang="nl-NL" sz="1600" i="1"/>
              <a:t>) </a:t>
            </a:r>
            <a:endParaRPr lang="nl-NL" sz="1600" i="1" dirty="0">
              <a:cs typeface="Calibri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nl-NL" sz="1600" b="1" i="1" dirty="0"/>
              <a:t>Toepasbaarheid verschillende gebruikersgroepen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aan routes taxi’s / doelgroepenvervoer?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Locatie geschikt voor (taxi) busjes?</a:t>
            </a:r>
            <a:endParaRPr lang="nl-NL" sz="1600" i="1" dirty="0"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 startAt="7"/>
            </a:pPr>
            <a:r>
              <a:rPr lang="nl-NL" sz="1600" b="1" i="1" dirty="0"/>
              <a:t>Faciliteiten</a:t>
            </a:r>
            <a:endParaRPr lang="nl-NL" sz="1600" b="1" i="1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1600" i="1" dirty="0"/>
              <a:t>Zijn er faciliteiten en voorzieningen voor bezoekers? </a:t>
            </a:r>
            <a:endParaRPr lang="nl-NL" sz="1600" i="1" dirty="0">
              <a:cs typeface="Calibri"/>
            </a:endParaRPr>
          </a:p>
          <a:p>
            <a:pPr lvl="1"/>
            <a:endParaRPr lang="nl-NL" sz="1600" i="1" dirty="0">
              <a:cs typeface="Calibri"/>
            </a:endParaRPr>
          </a:p>
          <a:p>
            <a:r>
              <a:rPr lang="nl-NL" sz="1600" i="1" dirty="0">
                <a:ea typeface="+mn-lt"/>
                <a:cs typeface="+mn-lt"/>
              </a:rPr>
              <a:t>1 Losse </a:t>
            </a:r>
            <a:r>
              <a:rPr lang="nl-NL" sz="1600" i="1" dirty="0" err="1">
                <a:ea typeface="+mn-lt"/>
                <a:cs typeface="+mn-lt"/>
              </a:rPr>
              <a:t>snellader</a:t>
            </a:r>
            <a:r>
              <a:rPr lang="nl-NL" sz="1600" i="1" dirty="0">
                <a:ea typeface="+mn-lt"/>
                <a:cs typeface="+mn-lt"/>
              </a:rPr>
              <a:t>: &gt;5 m</a:t>
            </a:r>
            <a:r>
              <a:rPr lang="nl-NL" sz="1600" i="1" baseline="30000" dirty="0">
                <a:ea typeface="+mn-lt"/>
                <a:cs typeface="+mn-lt"/>
              </a:rPr>
              <a:t>2</a:t>
            </a:r>
            <a:r>
              <a:rPr lang="nl-NL" sz="1600" i="1" dirty="0">
                <a:ea typeface="+mn-lt"/>
                <a:cs typeface="+mn-lt"/>
              </a:rPr>
              <a:t> laadpaal en veldkast/trafo. </a:t>
            </a:r>
            <a:r>
              <a:rPr lang="nl-NL" sz="1600" i="1" dirty="0" err="1">
                <a:ea typeface="+mn-lt"/>
                <a:cs typeface="+mn-lt"/>
              </a:rPr>
              <a:t>Snellaadstation</a:t>
            </a:r>
            <a:r>
              <a:rPr lang="nl-NL" sz="1600" i="1" dirty="0">
                <a:ea typeface="+mn-lt"/>
                <a:cs typeface="+mn-lt"/>
              </a:rPr>
              <a:t>: ca. 300 m</a:t>
            </a:r>
            <a:r>
              <a:rPr lang="nl-NL" sz="1600" i="1" baseline="30000" dirty="0">
                <a:ea typeface="+mn-lt"/>
                <a:cs typeface="+mn-lt"/>
              </a:rPr>
              <a:t>2</a:t>
            </a:r>
            <a:r>
              <a:rPr lang="nl-NL" sz="1600" i="1" dirty="0">
                <a:ea typeface="+mn-lt"/>
                <a:cs typeface="+mn-lt"/>
              </a:rPr>
              <a:t> tot 1.000 m</a:t>
            </a:r>
            <a:r>
              <a:rPr lang="nl-NL" sz="1600" i="1" baseline="30000" dirty="0">
                <a:ea typeface="+mn-lt"/>
                <a:cs typeface="+mn-lt"/>
              </a:rPr>
              <a:t>2</a:t>
            </a:r>
            <a:r>
              <a:rPr lang="nl-NL" sz="1600" i="1" dirty="0">
                <a:ea typeface="+mn-lt"/>
                <a:cs typeface="+mn-lt"/>
              </a:rPr>
              <a:t>. </a:t>
            </a:r>
            <a:endParaRPr lang="nl-NL" sz="1600" i="1" dirty="0">
              <a:cs typeface="Calibri"/>
            </a:endParaRPr>
          </a:p>
          <a:p>
            <a:endParaRPr lang="nl-NL" sz="1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81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5D13BA-B61A-5E3E-3013-35D809F1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726" y="5897586"/>
            <a:ext cx="379344" cy="421493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8D4E88D1-0E52-3D54-BAD3-F40676DA1E1B}"/>
              </a:ext>
            </a:extLst>
          </p:cNvPr>
          <p:cNvSpPr txBox="1"/>
          <p:nvPr/>
        </p:nvSpPr>
        <p:spPr>
          <a:xfrm>
            <a:off x="582929" y="1396693"/>
            <a:ext cx="737235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2A74792-4D5E-28EF-DA68-20C9C9FD4FFA}"/>
              </a:ext>
            </a:extLst>
          </p:cNvPr>
          <p:cNvSpPr txBox="1">
            <a:spLocks/>
          </p:cNvSpPr>
          <p:nvPr/>
        </p:nvSpPr>
        <p:spPr>
          <a:xfrm>
            <a:off x="691986" y="365127"/>
            <a:ext cx="78867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3. Inventarisatie longlist</a:t>
            </a:r>
          </a:p>
          <a:p>
            <a:r>
              <a:rPr lang="nl-NL" sz="2400" dirty="0"/>
              <a:t>Op basis van grondposities en flankerend beleid</a:t>
            </a:r>
            <a:endParaRPr lang="nl-NL" sz="2400" dirty="0"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1C7559-B94C-F20C-4939-4700BA13E689}"/>
              </a:ext>
            </a:extLst>
          </p:cNvPr>
          <p:cNvSpPr txBox="1"/>
          <p:nvPr/>
        </p:nvSpPr>
        <p:spPr>
          <a:xfrm>
            <a:off x="582929" y="1396693"/>
            <a:ext cx="856107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/>
              <a:t>Ga voor potentiële locaties uit de longlist 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Wat de grondpositie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Calibri"/>
              </a:rPr>
              <a:t>Of er ander gemeentelijk beleid is dat de geschiktheid van een locatie beïnvloedt (bijvoorbeeld parkeerbeleid of welstandseisen, etc.)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De bestemming van de grond in het bestemmingsplan kan ook van belang zijn voor de potentiële snellaadlocatie. Zie hiervoor ook het product m.b.t. Vergunningvereisten.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91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4D02-71A9-3940-BFA1-36D70612E671}"/>
              </a:ext>
            </a:extLst>
          </p:cNvPr>
          <p:cNvSpPr txBox="1">
            <a:spLocks/>
          </p:cNvSpPr>
          <p:nvPr/>
        </p:nvSpPr>
        <p:spPr>
          <a:xfrm>
            <a:off x="691986" y="365127"/>
            <a:ext cx="78867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3. Inventarisatie longlist</a:t>
            </a:r>
          </a:p>
          <a:p>
            <a:r>
              <a:rPr lang="nl-NL" sz="2400" dirty="0"/>
              <a:t>Op basis van grondposities en flankerend beleid</a:t>
            </a:r>
            <a:endParaRPr lang="nl-NL" sz="2400" dirty="0"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4C3A2-B228-2ACC-6882-673A64F6740E}"/>
              </a:ext>
            </a:extLst>
          </p:cNvPr>
          <p:cNvSpPr txBox="1"/>
          <p:nvPr/>
        </p:nvSpPr>
        <p:spPr>
          <a:xfrm>
            <a:off x="582929" y="1396693"/>
            <a:ext cx="5225887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 err="1"/>
              <a:t>Tankstations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 is de </a:t>
            </a:r>
            <a:r>
              <a:rPr lang="en-GB" dirty="0" err="1"/>
              <a:t>eigendomssituatie</a:t>
            </a:r>
            <a:r>
              <a:rPr lang="en-GB" dirty="0"/>
              <a:t> van</a:t>
            </a:r>
            <a:r>
              <a:rPr lang="nl-NL" dirty="0"/>
              <a:t> brandstofverkooppunten binnen de gemeente?</a:t>
            </a:r>
            <a:br>
              <a:rPr lang="nl-NL" dirty="0"/>
            </a:br>
            <a:r>
              <a:rPr lang="nl-NL" dirty="0"/>
              <a:t>(zie ook apart product </a:t>
            </a:r>
            <a:r>
              <a:rPr lang="nl-NL" i="1" dirty="0"/>
              <a:t>Tankstations als binnenstedelijke snellaadlocatie</a:t>
            </a:r>
            <a:r>
              <a:rPr lang="nl-NL" dirty="0"/>
              <a:t>)</a:t>
            </a:r>
          </a:p>
          <a:p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mogelijk vanuit huur- of concessieovereenkomsten?</a:t>
            </a:r>
            <a:endParaRPr lang="nl-NL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zien de contracten eruit?</a:t>
            </a:r>
            <a:endParaRPr lang="nl-NL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Wanneer lopen contracten af?</a:t>
            </a:r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Welke (toekomst)plannen zijn er m.b.t. brandstofverkooppunten?</a:t>
            </a:r>
            <a:endParaRPr lang="nl-NL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Bestemming/bezoekerslocaties</a:t>
            </a:r>
            <a:endParaRPr lang="nl-NL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Ga na wie de eigenaar is van de parkeerplekken voor de supermarkten, winkelcentra, bouwmarkten, etc.?</a:t>
            </a:r>
            <a:endParaRPr lang="nl-NL" dirty="0">
              <a:cs typeface="Calibri"/>
            </a:endParaRP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8" name="Picture 4" descr="Tamoil Nederland plaatst eerste snellader in Noord-Nederland – Tamoil">
            <a:extLst>
              <a:ext uri="{FF2B5EF4-FFF2-40B4-BE49-F238E27FC236}">
                <a16:creationId xmlns:a16="http://schemas.microsoft.com/office/drawing/2014/main" id="{6D9A12BF-664C-764E-1D5A-6F60FD679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665" y="1396693"/>
            <a:ext cx="2961162" cy="232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permarkten Jumbo krijgen snelladers op parkeerplaats">
            <a:extLst>
              <a:ext uri="{FF2B5EF4-FFF2-40B4-BE49-F238E27FC236}">
                <a16:creationId xmlns:a16="http://schemas.microsoft.com/office/drawing/2014/main" id="{5C7D71E9-35D0-1B6E-9499-D590E1755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/>
          <a:stretch/>
        </p:blipFill>
        <p:spPr bwMode="auto">
          <a:xfrm>
            <a:off x="7556664" y="3785905"/>
            <a:ext cx="2961163" cy="21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45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C4D02-71A9-3940-BFA1-36D70612E671}"/>
              </a:ext>
            </a:extLst>
          </p:cNvPr>
          <p:cNvSpPr txBox="1">
            <a:spLocks/>
          </p:cNvSpPr>
          <p:nvPr/>
        </p:nvSpPr>
        <p:spPr>
          <a:xfrm>
            <a:off x="588223" y="281306"/>
            <a:ext cx="78867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3. Inventarisatie longlist</a:t>
            </a:r>
          </a:p>
          <a:p>
            <a:r>
              <a:rPr lang="nl-NL" sz="2400" dirty="0"/>
              <a:t>Op basis van grondposities en flankerend beleid</a:t>
            </a:r>
            <a:endParaRPr lang="nl-NL" sz="2400" dirty="0"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94C3A2-B228-2ACC-6882-673A64F6740E}"/>
              </a:ext>
            </a:extLst>
          </p:cNvPr>
          <p:cNvSpPr txBox="1"/>
          <p:nvPr/>
        </p:nvSpPr>
        <p:spPr>
          <a:xfrm>
            <a:off x="588223" y="1368977"/>
            <a:ext cx="5316338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 err="1"/>
              <a:t>Taxistandplaatsen</a:t>
            </a:r>
            <a:endParaRPr lang="en-GB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nl-NL" dirty="0"/>
              <a:t>p welke locaties wachten taxi’s op klanten? </a:t>
            </a:r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En wie is/zijn de eigenaren van de grond?</a:t>
            </a:r>
            <a:endParaRPr lang="nl-NL" dirty="0">
              <a:cs typeface="Calibri"/>
            </a:endParaRPr>
          </a:p>
          <a:p>
            <a:endParaRPr lang="nl-NL" b="1" dirty="0"/>
          </a:p>
          <a:p>
            <a:r>
              <a:rPr lang="nl-NL" b="1" dirty="0"/>
              <a:t>Hubs en laadpleinen</a:t>
            </a:r>
            <a:endParaRPr lang="nl-NL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Zijn er plannen voor de realisatie van hubs en/of laadpleinen? </a:t>
            </a:r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Zijn hier gebruikersgroepen met een </a:t>
            </a:r>
            <a:r>
              <a:rPr lang="nl-NL" dirty="0" err="1"/>
              <a:t>snellaadbehoefte</a:t>
            </a:r>
            <a:r>
              <a:rPr lang="nl-NL" dirty="0"/>
              <a:t>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Wie is/zijn de eigenaren van de grond?</a:t>
            </a:r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/>
            </a:endParaRPr>
          </a:p>
        </p:txBody>
      </p:sp>
      <p:pic>
        <p:nvPicPr>
          <p:cNvPr id="2050" name="Picture 2" descr="Volg het beleid: Taxi - Gemeente Amsterdam">
            <a:extLst>
              <a:ext uri="{FF2B5EF4-FFF2-40B4-BE49-F238E27FC236}">
                <a16:creationId xmlns:a16="http://schemas.microsoft.com/office/drawing/2014/main" id="{282C8756-4C4E-DC01-C207-A67F9098F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9" r="9345"/>
          <a:stretch/>
        </p:blipFill>
        <p:spPr bwMode="auto">
          <a:xfrm>
            <a:off x="7497289" y="1720840"/>
            <a:ext cx="2921330" cy="218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untain Fuel zero-emission energy hub – Wiegerinck">
            <a:extLst>
              <a:ext uri="{FF2B5EF4-FFF2-40B4-BE49-F238E27FC236}">
                <a16:creationId xmlns:a16="http://schemas.microsoft.com/office/drawing/2014/main" id="{25EFF4F9-315B-22A8-17A7-2511D3AD1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11" y="4068844"/>
            <a:ext cx="2952109" cy="18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7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98CA9-193E-866C-5389-A5FC25C56046}"/>
              </a:ext>
            </a:extLst>
          </p:cNvPr>
          <p:cNvSpPr txBox="1">
            <a:spLocks/>
          </p:cNvSpPr>
          <p:nvPr/>
        </p:nvSpPr>
        <p:spPr>
          <a:xfrm>
            <a:off x="691986" y="365127"/>
            <a:ext cx="78867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/>
              <a:t>4. Stel de shortlist op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ED773E84-B593-CFC8-F298-640E918FD571}"/>
              </a:ext>
            </a:extLst>
          </p:cNvPr>
          <p:cNvSpPr txBox="1"/>
          <p:nvPr/>
        </p:nvSpPr>
        <p:spPr>
          <a:xfrm>
            <a:off x="582929" y="1396693"/>
            <a:ext cx="8561071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/>
              <a:t>Bepaal welke locaties uit de longlist o.b.v. het afwegingskader en de inventarisatie (op korte termijn) het meest kansrijk zijn. Neem daarin ook de volgende overwegingen mee: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Verwachte behoefte aan snelladers binnen 5, 10 of 15 jaar, ervan uitgaande dat de longlist ‘overcompleet’ was;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Juiste balans tussen publieke en semi-publieke </a:t>
            </a:r>
            <a:r>
              <a:rPr lang="nl-NL" dirty="0" err="1"/>
              <a:t>snellaadpunten</a:t>
            </a:r>
            <a:r>
              <a:rPr lang="nl-NL" dirty="0"/>
              <a:t>, in lijn met wat in de laadvisie is beschreven.</a:t>
            </a:r>
          </a:p>
          <a:p>
            <a:endParaRPr lang="nl-NL" dirty="0"/>
          </a:p>
          <a:p>
            <a:r>
              <a:rPr lang="nl-NL" dirty="0"/>
              <a:t>Deze shortlist, afgebeeld in de VOLT plankaart geeft weer waar je als gemeente kansen ziet voor snelladers of </a:t>
            </a:r>
            <a:r>
              <a:rPr lang="nl-NL" dirty="0" err="1"/>
              <a:t>snellaadstations</a:t>
            </a:r>
            <a:r>
              <a:rPr lang="nl-NL" dirty="0"/>
              <a:t> en vormt de basis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aanbesteding of concessie om publieke snellaadlocaties te realiseren;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Gesprekken met marktpartijen die, in het geval van een vergunningenmodel, snellaadlocaties in de gemeente </a:t>
            </a:r>
            <a:r>
              <a:rPr lang="nl-NL"/>
              <a:t>willen realiseren;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Een actie om semi-publieke snellaadlocaties te stimuleren.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604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LD Document" ma:contentTypeID="0x0101002041F53C6A8C494DA3342080D685A8520100868F03B266F0B74FB54199E94B7E4247" ma:contentTypeVersion="19" ma:contentTypeDescription="Een nieuw document maken." ma:contentTypeScope="" ma:versionID="1fc575e4ff493bf00fd66722e13a9e7e">
  <xsd:schema xmlns:xsd="http://www.w3.org/2001/XMLSchema" xmlns:xs="http://www.w3.org/2001/XMLSchema" xmlns:p="http://schemas.microsoft.com/office/2006/metadata/properties" xmlns:ns2="e6cd7bcf-c916-4546-9d68-e5e71edd0d33" xmlns:ns3="http://schemas.microsoft.com/sharepoint/v4" xmlns:ns4="d39690b7-bf2d-42f9-bcb6-86bf7a48834c" targetNamespace="http://schemas.microsoft.com/office/2006/metadata/properties" ma:root="true" ma:fieldsID="0acb4827023f9a471c76c5ce4cc9a2e0" ns2:_="" ns3:_="" ns4:_="">
    <xsd:import namespace="e6cd7bcf-c916-4546-9d68-e5e71edd0d33"/>
    <xsd:import namespace="http://schemas.microsoft.com/sharepoint/v4"/>
    <xsd:import namespace="d39690b7-bf2d-42f9-bcb6-86bf7a488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IconOverlay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d7bcf-c916-4546-9d68-e5e71edd0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f55a0d7-0058-4245-9d84-4d576cf54b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690b7-bf2d-42f9-bcb6-86bf7a48834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e50fbb7-10a4-4d27-849a-330a140cb895}" ma:internalName="TaxCatchAll" ma:showField="CatchAllData" ma:web="d39690b7-bf2d-42f9-bcb6-86bf7a4883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cd7bcf-c916-4546-9d68-e5e71edd0d33">
      <Terms xmlns="http://schemas.microsoft.com/office/infopath/2007/PartnerControls"/>
    </lcf76f155ced4ddcb4097134ff3c332f>
    <IconOverlay xmlns="http://schemas.microsoft.com/sharepoint/v4" xsi:nil="true"/>
    <TaxCatchAll xmlns="d39690b7-bf2d-42f9-bcb6-86bf7a48834c" xsi:nil="true"/>
  </documentManagement>
</p:properties>
</file>

<file path=customXml/itemProps1.xml><?xml version="1.0" encoding="utf-8"?>
<ds:datastoreItem xmlns:ds="http://schemas.openxmlformats.org/officeDocument/2006/customXml" ds:itemID="{92908BCE-B370-4054-9BF8-BB214F87F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d7bcf-c916-4546-9d68-e5e71edd0d33"/>
    <ds:schemaRef ds:uri="http://schemas.microsoft.com/sharepoint/v4"/>
    <ds:schemaRef ds:uri="d39690b7-bf2d-42f9-bcb6-86bf7a488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BD4950-A8C9-4312-8F51-159CD4B6A1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1ECFEB-D350-46F4-A6C8-D452ECF15666}">
  <ds:schemaRefs>
    <ds:schemaRef ds:uri="http://schemas.microsoft.com/office/2006/metadata/properties"/>
    <ds:schemaRef ds:uri="e6cd7bcf-c916-4546-9d68-e5e71edd0d3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39690b7-bf2d-42f9-bcb6-86bf7a48834c"/>
    <ds:schemaRef ds:uri="http://purl.org/dc/elements/1.1/"/>
    <ds:schemaRef ds:uri="http://schemas.microsoft.com/sharepoint/v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1054</Words>
  <Application>Microsoft Office PowerPoint</Application>
  <PresentationFormat>Breedbeeld</PresentationFormat>
  <Paragraphs>156</Paragraphs>
  <Slides>8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Kam de, Richard</dc:creator>
  <cp:lastModifiedBy>Kam de, Richard</cp:lastModifiedBy>
  <cp:revision>19</cp:revision>
  <dcterms:created xsi:type="dcterms:W3CDTF">2022-11-30T12:05:35Z</dcterms:created>
  <dcterms:modified xsi:type="dcterms:W3CDTF">2023-02-21T10:53:16Z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0x0101002041F53C6A8C494DA3342080D685A8520100868F03B266F0B74FB54199E94B7E4247</vt:lpwstr>
  </property>
  <property fmtid="{D5CDD505-2E9C-101B-9397-08002B2CF9AE}" pid="3" name="MediaServiceImageTags">
    <vt:lpwstr/>
  </property>
</Properties>
</file>